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389" r:id="rId5"/>
    <p:sldId id="384" r:id="rId6"/>
    <p:sldId id="360" r:id="rId7"/>
    <p:sldId id="372" r:id="rId8"/>
    <p:sldId id="370" r:id="rId9"/>
    <p:sldId id="387" r:id="rId10"/>
    <p:sldId id="371" r:id="rId11"/>
    <p:sldId id="386" r:id="rId12"/>
    <p:sldId id="385" r:id="rId13"/>
    <p:sldId id="379" r:id="rId14"/>
    <p:sldId id="378" r:id="rId15"/>
    <p:sldId id="377" r:id="rId16"/>
    <p:sldId id="376" r:id="rId17"/>
    <p:sldId id="26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C845E7-E984-5191-81C2-F7B5D7B85293}" name="Ryan Kammer" initials="RK" userId="S::rkammer@gpisd.net::71478282-29c8-45f5-9aee-514b25d46142"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8EAD56-04EB-7D9D-1413-0EA2ECA9AF2C}" v="272" dt="2024-05-04T17:12:35.2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11" d="100"/>
          <a:sy n="111" d="100"/>
        </p:scale>
        <p:origin x="30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dget Callaghan" userId="S::bcallaghan@gpisd.net::42711561-87ca-4175-8161-5c96debbdd43" providerId="AD" clId="Web-{7ADDE2E7-15BE-812C-62A6-D8D57CF1B021}"/>
    <pc:docChg chg="modSld sldOrd">
      <pc:chgData name="Bridget Callaghan" userId="S::bcallaghan@gpisd.net::42711561-87ca-4175-8161-5c96debbdd43" providerId="AD" clId="Web-{7ADDE2E7-15BE-812C-62A6-D8D57CF1B021}" dt="2024-04-30T19:27:40.058" v="1846" actId="20577"/>
      <pc:docMkLst>
        <pc:docMk/>
      </pc:docMkLst>
      <pc:sldChg chg="modSp ord modCm modNotes">
        <pc:chgData name="Bridget Callaghan" userId="S::bcallaghan@gpisd.net::42711561-87ca-4175-8161-5c96debbdd43" providerId="AD" clId="Web-{7ADDE2E7-15BE-812C-62A6-D8D57CF1B021}" dt="2024-04-30T19:27:12.448" v="1831"/>
        <pc:sldMkLst>
          <pc:docMk/>
          <pc:sldMk cId="2096344144" sldId="355"/>
        </pc:sldMkLst>
        <pc:spChg chg="mod">
          <ac:chgData name="Bridget Callaghan" userId="S::bcallaghan@gpisd.net::42711561-87ca-4175-8161-5c96debbdd43" providerId="AD" clId="Web-{7ADDE2E7-15BE-812C-62A6-D8D57CF1B021}" dt="2024-04-30T17:29:45.585" v="1081" actId="1076"/>
          <ac:spMkLst>
            <pc:docMk/>
            <pc:sldMk cId="2096344144" sldId="355"/>
            <ac:spMk id="3" creationId="{377C9CEC-0250-189D-D84D-56F39EF00C23}"/>
          </ac:spMkLst>
        </pc:spChg>
        <pc:extLst>
          <p:ext xmlns:p="http://schemas.openxmlformats.org/presentationml/2006/main" uri="{D6D511B9-2390-475A-947B-AFAB55BFBCF1}">
            <pc226:cmChg xmlns:pc226="http://schemas.microsoft.com/office/powerpoint/2022/06/main/command" chg="mod">
              <pc226:chgData name="Bridget Callaghan" userId="S::bcallaghan@gpisd.net::42711561-87ca-4175-8161-5c96debbdd43" providerId="AD" clId="Web-{7ADDE2E7-15BE-812C-62A6-D8D57CF1B021}" dt="2024-04-30T17:10:16.666" v="667" actId="20577"/>
              <pc2:cmMkLst xmlns:pc2="http://schemas.microsoft.com/office/powerpoint/2019/9/main/command">
                <pc:docMk/>
                <pc:sldMk cId="2096344144" sldId="355"/>
                <pc2:cmMk id="{6F3A2C1E-E8A2-42F3-850B-D58A9A11B7D6}"/>
              </pc2:cmMkLst>
            </pc226:cmChg>
          </p:ext>
        </pc:extLst>
      </pc:sldChg>
      <pc:sldChg chg="modSp modCm modNotes">
        <pc:chgData name="Bridget Callaghan" userId="S::bcallaghan@gpisd.net::42711561-87ca-4175-8161-5c96debbdd43" providerId="AD" clId="Web-{7ADDE2E7-15BE-812C-62A6-D8D57CF1B021}" dt="2024-04-30T19:20:51.100" v="1800" actId="20577"/>
        <pc:sldMkLst>
          <pc:docMk/>
          <pc:sldMk cId="1002317118" sldId="360"/>
        </pc:sldMkLst>
        <pc:spChg chg="mod">
          <ac:chgData name="Bridget Callaghan" userId="S::bcallaghan@gpisd.net::42711561-87ca-4175-8161-5c96debbdd43" providerId="AD" clId="Web-{7ADDE2E7-15BE-812C-62A6-D8D57CF1B021}" dt="2024-04-30T19:20:51.100" v="1800" actId="20577"/>
          <ac:spMkLst>
            <pc:docMk/>
            <pc:sldMk cId="1002317118" sldId="360"/>
            <ac:spMk id="2" creationId="{E2FC288E-B43E-E1E3-77D4-9BD71E15452F}"/>
          </ac:spMkLst>
        </pc:spChg>
        <pc:spChg chg="mod">
          <ac:chgData name="Bridget Callaghan" userId="S::bcallaghan@gpisd.net::42711561-87ca-4175-8161-5c96debbdd43" providerId="AD" clId="Web-{7ADDE2E7-15BE-812C-62A6-D8D57CF1B021}" dt="2024-04-30T17:12:02.511" v="851" actId="20577"/>
          <ac:spMkLst>
            <pc:docMk/>
            <pc:sldMk cId="1002317118" sldId="360"/>
            <ac:spMk id="3" creationId="{377C9CEC-0250-189D-D84D-56F39EF00C23}"/>
          </ac:spMkLst>
        </pc:spChg>
        <pc:extLst>
          <p:ext xmlns:p="http://schemas.openxmlformats.org/presentationml/2006/main" uri="{D6D511B9-2390-475A-947B-AFAB55BFBCF1}">
            <pc226:cmChg xmlns:pc226="http://schemas.microsoft.com/office/powerpoint/2022/06/main/command" chg="mod">
              <pc226:chgData name="Bridget Callaghan" userId="S::bcallaghan@gpisd.net::42711561-87ca-4175-8161-5c96debbdd43" providerId="AD" clId="Web-{7ADDE2E7-15BE-812C-62A6-D8D57CF1B021}" dt="2024-04-30T19:20:45.756" v="1799" actId="20577"/>
              <pc2:cmMkLst xmlns:pc2="http://schemas.microsoft.com/office/powerpoint/2019/9/main/command">
                <pc:docMk/>
                <pc:sldMk cId="1002317118" sldId="360"/>
                <pc2:cmMk id="{156890D1-C96E-4A11-809A-79739341A2CC}"/>
              </pc2:cmMkLst>
            </pc226:cmChg>
          </p:ext>
        </pc:extLst>
      </pc:sldChg>
      <pc:sldChg chg="modSp modCm modNotes">
        <pc:chgData name="Bridget Callaghan" userId="S::bcallaghan@gpisd.net::42711561-87ca-4175-8161-5c96debbdd43" providerId="AD" clId="Web-{7ADDE2E7-15BE-812C-62A6-D8D57CF1B021}" dt="2024-04-30T18:30:20.737" v="1767"/>
        <pc:sldMkLst>
          <pc:docMk/>
          <pc:sldMk cId="1529518868" sldId="370"/>
        </pc:sldMkLst>
        <pc:spChg chg="mod">
          <ac:chgData name="Bridget Callaghan" userId="S::bcallaghan@gpisd.net::42711561-87ca-4175-8161-5c96debbdd43" providerId="AD" clId="Web-{7ADDE2E7-15BE-812C-62A6-D8D57CF1B021}" dt="2024-04-30T18:24:45.014" v="1452" actId="20577"/>
          <ac:spMkLst>
            <pc:docMk/>
            <pc:sldMk cId="1529518868" sldId="370"/>
            <ac:spMk id="12" creationId="{CA87AA84-19BA-5456-3800-EE06057501B5}"/>
          </ac:spMkLst>
        </pc:spChg>
        <pc:spChg chg="mod">
          <ac:chgData name="Bridget Callaghan" userId="S::bcallaghan@gpisd.net::42711561-87ca-4175-8161-5c96debbdd43" providerId="AD" clId="Web-{7ADDE2E7-15BE-812C-62A6-D8D57CF1B021}" dt="2024-04-30T18:30:15.237" v="1766" actId="20577"/>
          <ac:spMkLst>
            <pc:docMk/>
            <pc:sldMk cId="1529518868" sldId="370"/>
            <ac:spMk id="14" creationId="{141C761F-9928-6B7E-C42C-BD52A72DF90F}"/>
          </ac:spMkLst>
        </pc:spChg>
        <pc:extLst>
          <p:ext xmlns:p="http://schemas.openxmlformats.org/presentationml/2006/main" uri="{D6D511B9-2390-475A-947B-AFAB55BFBCF1}">
            <pc226:cmChg xmlns:pc226="http://schemas.microsoft.com/office/powerpoint/2022/06/main/command" chg="mod">
              <pc226:chgData name="Bridget Callaghan" userId="S::bcallaghan@gpisd.net::42711561-87ca-4175-8161-5c96debbdd43" providerId="AD" clId="Web-{7ADDE2E7-15BE-812C-62A6-D8D57CF1B021}" dt="2024-04-30T18:30:20.737" v="1767"/>
              <pc2:cmMkLst xmlns:pc2="http://schemas.microsoft.com/office/powerpoint/2019/9/main/command">
                <pc:docMk/>
                <pc:sldMk cId="1529518868" sldId="370"/>
                <pc2:cmMk id="{18F24B05-6992-49B7-BAEF-05DE9C495C09}"/>
              </pc2:cmMkLst>
            </pc226:cmChg>
            <pc226:cmChg xmlns:pc226="http://schemas.microsoft.com/office/powerpoint/2022/06/main/command" chg="mod">
              <pc226:chgData name="Bridget Callaghan" userId="S::bcallaghan@gpisd.net::42711561-87ca-4175-8161-5c96debbdd43" providerId="AD" clId="Web-{7ADDE2E7-15BE-812C-62A6-D8D57CF1B021}" dt="2024-04-30T18:30:15.237" v="1766" actId="20577"/>
              <pc2:cmMkLst xmlns:pc2="http://schemas.microsoft.com/office/powerpoint/2019/9/main/command">
                <pc:docMk/>
                <pc:sldMk cId="1529518868" sldId="370"/>
                <pc2:cmMk id="{96790A0E-9ED1-42BF-B4A8-3FE4BE4DE6B1}"/>
              </pc2:cmMkLst>
            </pc226:cmChg>
            <pc226:cmChg xmlns:pc226="http://schemas.microsoft.com/office/powerpoint/2022/06/main/command" chg="mod">
              <pc226:chgData name="Bridget Callaghan" userId="S::bcallaghan@gpisd.net::42711561-87ca-4175-8161-5c96debbdd43" providerId="AD" clId="Web-{7ADDE2E7-15BE-812C-62A6-D8D57CF1B021}" dt="2024-04-30T18:30:15.237" v="1766" actId="20577"/>
              <pc2:cmMkLst xmlns:pc2="http://schemas.microsoft.com/office/powerpoint/2019/9/main/command">
                <pc:docMk/>
                <pc:sldMk cId="1529518868" sldId="370"/>
                <pc2:cmMk id="{5B26533A-A29A-4550-9F42-361A8FE3E2E7}"/>
              </pc2:cmMkLst>
            </pc226:cmChg>
            <pc226:cmChg xmlns:pc226="http://schemas.microsoft.com/office/powerpoint/2022/06/main/command" chg="mod">
              <pc226:chgData name="Bridget Callaghan" userId="S::bcallaghan@gpisd.net::42711561-87ca-4175-8161-5c96debbdd43" providerId="AD" clId="Web-{7ADDE2E7-15BE-812C-62A6-D8D57CF1B021}" dt="2024-04-30T18:30:15.237" v="1766" actId="20577"/>
              <pc2:cmMkLst xmlns:pc2="http://schemas.microsoft.com/office/powerpoint/2019/9/main/command">
                <pc:docMk/>
                <pc:sldMk cId="1529518868" sldId="370"/>
                <pc2:cmMk id="{3C63C046-C3D4-4A4D-AC43-46AD6A17134C}"/>
              </pc2:cmMkLst>
            </pc226:cmChg>
            <pc226:cmChg xmlns:pc226="http://schemas.microsoft.com/office/powerpoint/2022/06/main/command" chg="mod">
              <pc226:chgData name="Bridget Callaghan" userId="S::bcallaghan@gpisd.net::42711561-87ca-4175-8161-5c96debbdd43" providerId="AD" clId="Web-{7ADDE2E7-15BE-812C-62A6-D8D57CF1B021}" dt="2024-04-30T18:30:15.237" v="1766" actId="20577"/>
              <pc2:cmMkLst xmlns:pc2="http://schemas.microsoft.com/office/powerpoint/2019/9/main/command">
                <pc:docMk/>
                <pc:sldMk cId="1529518868" sldId="370"/>
                <pc2:cmMk id="{AC67E076-8CC3-4763-B3C4-7F50540ADF70}"/>
              </pc2:cmMkLst>
            </pc226:cmChg>
          </p:ext>
        </pc:extLst>
      </pc:sldChg>
      <pc:sldChg chg="modSp modCm modNotes">
        <pc:chgData name="Bridget Callaghan" userId="S::bcallaghan@gpisd.net::42711561-87ca-4175-8161-5c96debbdd43" providerId="AD" clId="Web-{7ADDE2E7-15BE-812C-62A6-D8D57CF1B021}" dt="2024-04-30T19:22:51.992" v="1808" actId="20577"/>
        <pc:sldMkLst>
          <pc:docMk/>
          <pc:sldMk cId="798986949" sldId="371"/>
        </pc:sldMkLst>
        <pc:spChg chg="mod">
          <ac:chgData name="Bridget Callaghan" userId="S::bcallaghan@gpisd.net::42711561-87ca-4175-8161-5c96debbdd43" providerId="AD" clId="Web-{7ADDE2E7-15BE-812C-62A6-D8D57CF1B021}" dt="2024-04-30T17:49:15.115" v="1186" actId="20577"/>
          <ac:spMkLst>
            <pc:docMk/>
            <pc:sldMk cId="798986949" sldId="371"/>
            <ac:spMk id="14" creationId="{6A708469-028D-09B3-15AD-60E6637CBEAC}"/>
          </ac:spMkLst>
        </pc:spChg>
        <pc:spChg chg="mod">
          <ac:chgData name="Bridget Callaghan" userId="S::bcallaghan@gpisd.net::42711561-87ca-4175-8161-5c96debbdd43" providerId="AD" clId="Web-{7ADDE2E7-15BE-812C-62A6-D8D57CF1B021}" dt="2024-04-30T17:49:31.099" v="1192" actId="20577"/>
          <ac:spMkLst>
            <pc:docMk/>
            <pc:sldMk cId="798986949" sldId="371"/>
            <ac:spMk id="16" creationId="{8B7DD51F-F475-E691-3E97-D91DAA3422C2}"/>
          </ac:spMkLst>
        </pc:spChg>
        <pc:spChg chg="mod">
          <ac:chgData name="Bridget Callaghan" userId="S::bcallaghan@gpisd.net::42711561-87ca-4175-8161-5c96debbdd43" providerId="AD" clId="Web-{7ADDE2E7-15BE-812C-62A6-D8D57CF1B021}" dt="2024-04-30T19:22:51.992" v="1808" actId="20577"/>
          <ac:spMkLst>
            <pc:docMk/>
            <pc:sldMk cId="798986949" sldId="371"/>
            <ac:spMk id="18" creationId="{D426AA8D-E1E9-B5E4-DF43-A2CE0FB8CB32}"/>
          </ac:spMkLst>
        </pc:spChg>
        <pc:extLst>
          <p:ext xmlns:p="http://schemas.openxmlformats.org/presentationml/2006/main" uri="{D6D511B9-2390-475A-947B-AFAB55BFBCF1}">
            <pc226:cmChg xmlns:pc226="http://schemas.microsoft.com/office/powerpoint/2022/06/main/command" chg="mod">
              <pc226:chgData name="Bridget Callaghan" userId="S::bcallaghan@gpisd.net::42711561-87ca-4175-8161-5c96debbdd43" providerId="AD" clId="Web-{7ADDE2E7-15BE-812C-62A6-D8D57CF1B021}" dt="2024-04-30T19:22:51.992" v="1807" actId="20577"/>
              <pc2:cmMkLst xmlns:pc2="http://schemas.microsoft.com/office/powerpoint/2019/9/main/command">
                <pc:docMk/>
                <pc:sldMk cId="798986949" sldId="371"/>
                <pc2:cmMk id="{CBFC8003-2D6B-41F7-8EBC-CB333C11302A}"/>
              </pc2:cmMkLst>
            </pc226:cmChg>
            <pc226:cmChg xmlns:pc226="http://schemas.microsoft.com/office/powerpoint/2022/06/main/command" chg="mod">
              <pc226:chgData name="Bridget Callaghan" userId="S::bcallaghan@gpisd.net::42711561-87ca-4175-8161-5c96debbdd43" providerId="AD" clId="Web-{7ADDE2E7-15BE-812C-62A6-D8D57CF1B021}" dt="2024-04-30T19:22:51.992" v="1807" actId="20577"/>
              <pc2:cmMkLst xmlns:pc2="http://schemas.microsoft.com/office/powerpoint/2019/9/main/command">
                <pc:docMk/>
                <pc:sldMk cId="798986949" sldId="371"/>
                <pc2:cmMk id="{95FC3F7B-E8BF-4EF6-A565-3782FC1E329F}"/>
              </pc2:cmMkLst>
            </pc226:cmChg>
            <pc226:cmChg xmlns:pc226="http://schemas.microsoft.com/office/powerpoint/2022/06/main/command" chg="mod">
              <pc226:chgData name="Bridget Callaghan" userId="S::bcallaghan@gpisd.net::42711561-87ca-4175-8161-5c96debbdd43" providerId="AD" clId="Web-{7ADDE2E7-15BE-812C-62A6-D8D57CF1B021}" dt="2024-04-30T19:22:51.992" v="1807" actId="20577"/>
              <pc2:cmMkLst xmlns:pc2="http://schemas.microsoft.com/office/powerpoint/2019/9/main/command">
                <pc:docMk/>
                <pc:sldMk cId="798986949" sldId="371"/>
                <pc2:cmMk id="{40787897-31F0-47DA-A751-E00E0BEE5B35}"/>
              </pc2:cmMkLst>
            </pc226:cmChg>
          </p:ext>
        </pc:extLst>
      </pc:sldChg>
      <pc:sldChg chg="modSp modCm modNotes">
        <pc:chgData name="Bridget Callaghan" userId="S::bcallaghan@gpisd.net::42711561-87ca-4175-8161-5c96debbdd43" providerId="AD" clId="Web-{7ADDE2E7-15BE-812C-62A6-D8D57CF1B021}" dt="2024-04-30T17:35:36.636" v="1128" actId="1076"/>
        <pc:sldMkLst>
          <pc:docMk/>
          <pc:sldMk cId="1582214409" sldId="372"/>
        </pc:sldMkLst>
        <pc:spChg chg="mod">
          <ac:chgData name="Bridget Callaghan" userId="S::bcallaghan@gpisd.net::42711561-87ca-4175-8161-5c96debbdd43" providerId="AD" clId="Web-{7ADDE2E7-15BE-812C-62A6-D8D57CF1B021}" dt="2024-04-30T17:35:36.636" v="1127" actId="1076"/>
          <ac:spMkLst>
            <pc:docMk/>
            <pc:sldMk cId="1582214409" sldId="372"/>
            <ac:spMk id="4" creationId="{9FA197B7-3C1A-B4B9-0914-9C99FF65D490}"/>
          </ac:spMkLst>
        </pc:spChg>
        <pc:spChg chg="mod">
          <ac:chgData name="Bridget Callaghan" userId="S::bcallaghan@gpisd.net::42711561-87ca-4175-8161-5c96debbdd43" providerId="AD" clId="Web-{7ADDE2E7-15BE-812C-62A6-D8D57CF1B021}" dt="2024-04-30T17:35:06.855" v="1120" actId="20577"/>
          <ac:spMkLst>
            <pc:docMk/>
            <pc:sldMk cId="1582214409" sldId="372"/>
            <ac:spMk id="14" creationId="{BA60DB2E-1E37-0738-721D-7B7F60F0848F}"/>
          </ac:spMkLst>
        </pc:spChg>
        <pc:picChg chg="mod">
          <ac:chgData name="Bridget Callaghan" userId="S::bcallaghan@gpisd.net::42711561-87ca-4175-8161-5c96debbdd43" providerId="AD" clId="Web-{7ADDE2E7-15BE-812C-62A6-D8D57CF1B021}" dt="2024-04-30T17:35:36.636" v="1128" actId="1076"/>
          <ac:picMkLst>
            <pc:docMk/>
            <pc:sldMk cId="1582214409" sldId="372"/>
            <ac:picMk id="8" creationId="{8E7A4B89-D43B-93AE-E2FE-F7C2B985FB7B}"/>
          </ac:picMkLst>
        </pc:picChg>
        <pc:extLst>
          <p:ext xmlns:p="http://schemas.openxmlformats.org/presentationml/2006/main" uri="{D6D511B9-2390-475A-947B-AFAB55BFBCF1}">
            <pc226:cmChg xmlns:pc226="http://schemas.microsoft.com/office/powerpoint/2022/06/main/command" chg="mod">
              <pc226:chgData name="Bridget Callaghan" userId="S::bcallaghan@gpisd.net::42711561-87ca-4175-8161-5c96debbdd43" providerId="AD" clId="Web-{7ADDE2E7-15BE-812C-62A6-D8D57CF1B021}" dt="2024-04-30T17:18:10.405" v="955"/>
              <pc2:cmMkLst xmlns:pc2="http://schemas.microsoft.com/office/powerpoint/2019/9/main/command">
                <pc:docMk/>
                <pc:sldMk cId="1582214409" sldId="372"/>
                <pc2:cmMk id="{6AEB75C3-A709-441B-A950-03E5803444C4}"/>
              </pc2:cmMkLst>
            </pc226:cmChg>
          </p:ext>
        </pc:extLst>
      </pc:sldChg>
      <pc:sldChg chg="modSp modCm modNotes">
        <pc:chgData name="Bridget Callaghan" userId="S::bcallaghan@gpisd.net::42711561-87ca-4175-8161-5c96debbdd43" providerId="AD" clId="Web-{7ADDE2E7-15BE-812C-62A6-D8D57CF1B021}" dt="2024-04-30T19:26:48.151" v="1830" actId="20577"/>
        <pc:sldMkLst>
          <pc:docMk/>
          <pc:sldMk cId="4174509772" sldId="376"/>
        </pc:sldMkLst>
        <pc:spChg chg="mod">
          <ac:chgData name="Bridget Callaghan" userId="S::bcallaghan@gpisd.net::42711561-87ca-4175-8161-5c96debbdd43" providerId="AD" clId="Web-{7ADDE2E7-15BE-812C-62A6-D8D57CF1B021}" dt="2024-04-30T19:26:48.151" v="1830" actId="20577"/>
          <ac:spMkLst>
            <pc:docMk/>
            <pc:sldMk cId="4174509772" sldId="376"/>
            <ac:spMk id="3" creationId="{377C9CEC-0250-189D-D84D-56F39EF00C23}"/>
          </ac:spMkLst>
        </pc:spChg>
        <pc:extLst>
          <p:ext xmlns:p="http://schemas.openxmlformats.org/presentationml/2006/main" uri="{D6D511B9-2390-475A-947B-AFAB55BFBCF1}">
            <pc226:cmChg xmlns:pc226="http://schemas.microsoft.com/office/powerpoint/2022/06/main/command" chg="mod">
              <pc226:chgData name="Bridget Callaghan" userId="S::bcallaghan@gpisd.net::42711561-87ca-4175-8161-5c96debbdd43" providerId="AD" clId="Web-{7ADDE2E7-15BE-812C-62A6-D8D57CF1B021}" dt="2024-04-30T19:26:48.151" v="1830" actId="20577"/>
              <pc2:cmMkLst xmlns:pc2="http://schemas.microsoft.com/office/powerpoint/2019/9/main/command">
                <pc:docMk/>
                <pc:sldMk cId="4174509772" sldId="376"/>
                <pc2:cmMk id="{5D80811E-33A3-4ABC-807E-E19D6A908AFE}"/>
              </pc2:cmMkLst>
            </pc226:cmChg>
          </p:ext>
        </pc:extLst>
      </pc:sldChg>
      <pc:sldChg chg="modSp modCm modNotes">
        <pc:chgData name="Bridget Callaghan" userId="S::bcallaghan@gpisd.net::42711561-87ca-4175-8161-5c96debbdd43" providerId="AD" clId="Web-{7ADDE2E7-15BE-812C-62A6-D8D57CF1B021}" dt="2024-04-30T17:01:52.269" v="358"/>
        <pc:sldMkLst>
          <pc:docMk/>
          <pc:sldMk cId="1310395321" sldId="377"/>
        </pc:sldMkLst>
        <pc:spChg chg="mod">
          <ac:chgData name="Bridget Callaghan" userId="S::bcallaghan@gpisd.net::42711561-87ca-4175-8161-5c96debbdd43" providerId="AD" clId="Web-{7ADDE2E7-15BE-812C-62A6-D8D57CF1B021}" dt="2024-04-30T16:58:06.438" v="307" actId="20577"/>
          <ac:spMkLst>
            <pc:docMk/>
            <pc:sldMk cId="1310395321" sldId="377"/>
            <ac:spMk id="3" creationId="{377C9CEC-0250-189D-D84D-56F39EF00C23}"/>
          </ac:spMkLst>
        </pc:spChg>
        <pc:extLst>
          <p:ext xmlns:p="http://schemas.openxmlformats.org/presentationml/2006/main" uri="{D6D511B9-2390-475A-947B-AFAB55BFBCF1}">
            <pc226:cmChg xmlns:pc226="http://schemas.microsoft.com/office/powerpoint/2022/06/main/command" chg="mod">
              <pc226:chgData name="Bridget Callaghan" userId="S::bcallaghan@gpisd.net::42711561-87ca-4175-8161-5c96debbdd43" providerId="AD" clId="Web-{7ADDE2E7-15BE-812C-62A6-D8D57CF1B021}" dt="2024-04-30T16:58:10.626" v="308"/>
              <pc2:cmMkLst xmlns:pc2="http://schemas.microsoft.com/office/powerpoint/2019/9/main/command">
                <pc:docMk/>
                <pc:sldMk cId="1310395321" sldId="377"/>
                <pc2:cmMk id="{B1C3D476-3480-4498-913C-39E51D5E4597}"/>
              </pc2:cmMkLst>
            </pc226:cmChg>
          </p:ext>
        </pc:extLst>
      </pc:sldChg>
      <pc:sldChg chg="modNotes">
        <pc:chgData name="Bridget Callaghan" userId="S::bcallaghan@gpisd.net::42711561-87ca-4175-8161-5c96debbdd43" providerId="AD" clId="Web-{7ADDE2E7-15BE-812C-62A6-D8D57CF1B021}" dt="2024-04-30T19:13:40.564" v="1776"/>
        <pc:sldMkLst>
          <pc:docMk/>
          <pc:sldMk cId="3367363558" sldId="378"/>
        </pc:sldMkLst>
      </pc:sldChg>
      <pc:sldChg chg="modNotes">
        <pc:chgData name="Bridget Callaghan" userId="S::bcallaghan@gpisd.net::42711561-87ca-4175-8161-5c96debbdd43" providerId="AD" clId="Web-{7ADDE2E7-15BE-812C-62A6-D8D57CF1B021}" dt="2024-04-30T19:18:30.208" v="1794"/>
        <pc:sldMkLst>
          <pc:docMk/>
          <pc:sldMk cId="1778895485" sldId="379"/>
        </pc:sldMkLst>
      </pc:sldChg>
      <pc:sldChg chg="ord modNotes">
        <pc:chgData name="Bridget Callaghan" userId="S::bcallaghan@gpisd.net::42711561-87ca-4175-8161-5c96debbdd43" providerId="AD" clId="Web-{7ADDE2E7-15BE-812C-62A6-D8D57CF1B021}" dt="2024-04-30T19:27:12.448" v="1832"/>
        <pc:sldMkLst>
          <pc:docMk/>
          <pc:sldMk cId="2717659089" sldId="383"/>
        </pc:sldMkLst>
      </pc:sldChg>
      <pc:sldChg chg="modSp modCm modNotes">
        <pc:chgData name="Bridget Callaghan" userId="S::bcallaghan@gpisd.net::42711561-87ca-4175-8161-5c96debbdd43" providerId="AD" clId="Web-{7ADDE2E7-15BE-812C-62A6-D8D57CF1B021}" dt="2024-04-30T19:25:18.822" v="1823"/>
        <pc:sldMkLst>
          <pc:docMk/>
          <pc:sldMk cId="1011453898" sldId="385"/>
        </pc:sldMkLst>
        <pc:spChg chg="mod">
          <ac:chgData name="Bridget Callaghan" userId="S::bcallaghan@gpisd.net::42711561-87ca-4175-8161-5c96debbdd43" providerId="AD" clId="Web-{7ADDE2E7-15BE-812C-62A6-D8D57CF1B021}" dt="2024-04-30T19:25:07.291" v="1817" actId="20577"/>
          <ac:spMkLst>
            <pc:docMk/>
            <pc:sldMk cId="1011453898" sldId="385"/>
            <ac:spMk id="5" creationId="{F8DD281C-9D01-32CA-9FF0-1CD992D40628}"/>
          </ac:spMkLst>
        </pc:spChg>
        <pc:extLst>
          <p:ext xmlns:p="http://schemas.openxmlformats.org/presentationml/2006/main" uri="{D6D511B9-2390-475A-947B-AFAB55BFBCF1}">
            <pc226:cmChg xmlns:pc226="http://schemas.microsoft.com/office/powerpoint/2022/06/main/command" chg="mod">
              <pc226:chgData name="Bridget Callaghan" userId="S::bcallaghan@gpisd.net::42711561-87ca-4175-8161-5c96debbdd43" providerId="AD" clId="Web-{7ADDE2E7-15BE-812C-62A6-D8D57CF1B021}" dt="2024-04-30T19:25:07.291" v="1817" actId="20577"/>
              <pc2:cmMkLst xmlns:pc2="http://schemas.microsoft.com/office/powerpoint/2019/9/main/command">
                <pc:docMk/>
                <pc:sldMk cId="1011453898" sldId="385"/>
                <pc2:cmMk id="{A7AB4116-14A1-4557-B468-7FDE95E6732C}"/>
              </pc2:cmMkLst>
            </pc226:cmChg>
          </p:ext>
        </pc:extLst>
      </pc:sldChg>
      <pc:sldChg chg="modSp">
        <pc:chgData name="Bridget Callaghan" userId="S::bcallaghan@gpisd.net::42711561-87ca-4175-8161-5c96debbdd43" providerId="AD" clId="Web-{7ADDE2E7-15BE-812C-62A6-D8D57CF1B021}" dt="2024-04-30T16:40:49.067" v="111" actId="20577"/>
        <pc:sldMkLst>
          <pc:docMk/>
          <pc:sldMk cId="2072885727" sldId="386"/>
        </pc:sldMkLst>
        <pc:spChg chg="mod">
          <ac:chgData name="Bridget Callaghan" userId="S::bcallaghan@gpisd.net::42711561-87ca-4175-8161-5c96debbdd43" providerId="AD" clId="Web-{7ADDE2E7-15BE-812C-62A6-D8D57CF1B021}" dt="2024-04-30T16:40:49.067" v="111" actId="20577"/>
          <ac:spMkLst>
            <pc:docMk/>
            <pc:sldMk cId="2072885727" sldId="386"/>
            <ac:spMk id="3" creationId="{C55ED60B-C07F-9EBF-5DFB-108254A00AD2}"/>
          </ac:spMkLst>
        </pc:spChg>
      </pc:sldChg>
      <pc:sldChg chg="modSp modCm modNotes">
        <pc:chgData name="Bridget Callaghan" userId="S::bcallaghan@gpisd.net::42711561-87ca-4175-8161-5c96debbdd43" providerId="AD" clId="Web-{7ADDE2E7-15BE-812C-62A6-D8D57CF1B021}" dt="2024-04-30T19:22:36.477" v="1803"/>
        <pc:sldMkLst>
          <pc:docMk/>
          <pc:sldMk cId="3419127876" sldId="387"/>
        </pc:sldMkLst>
        <pc:spChg chg="mod">
          <ac:chgData name="Bridget Callaghan" userId="S::bcallaghan@gpisd.net::42711561-87ca-4175-8161-5c96debbdd43" providerId="AD" clId="Web-{7ADDE2E7-15BE-812C-62A6-D8D57CF1B021}" dt="2024-04-30T17:38:53.357" v="1165" actId="20577"/>
          <ac:spMkLst>
            <pc:docMk/>
            <pc:sldMk cId="3419127876" sldId="387"/>
            <ac:spMk id="2" creationId="{E2FC288E-B43E-E1E3-77D4-9BD71E15452F}"/>
          </ac:spMkLst>
        </pc:spChg>
        <pc:spChg chg="mod">
          <ac:chgData name="Bridget Callaghan" userId="S::bcallaghan@gpisd.net::42711561-87ca-4175-8161-5c96debbdd43" providerId="AD" clId="Web-{7ADDE2E7-15BE-812C-62A6-D8D57CF1B021}" dt="2024-04-30T17:19:46.953" v="965" actId="20577"/>
          <ac:spMkLst>
            <pc:docMk/>
            <pc:sldMk cId="3419127876" sldId="387"/>
            <ac:spMk id="8" creationId="{002A5D5C-197E-FFA6-6EE4-8F40F9CAE9A5}"/>
          </ac:spMkLst>
        </pc:spChg>
        <pc:extLst>
          <p:ext xmlns:p="http://schemas.openxmlformats.org/presentationml/2006/main" uri="{D6D511B9-2390-475A-947B-AFAB55BFBCF1}">
            <pc226:cmChg xmlns:pc226="http://schemas.microsoft.com/office/powerpoint/2022/06/main/command" chg="mod">
              <pc226:chgData name="Bridget Callaghan" userId="S::bcallaghan@gpisd.net::42711561-87ca-4175-8161-5c96debbdd43" providerId="AD" clId="Web-{7ADDE2E7-15BE-812C-62A6-D8D57CF1B021}" dt="2024-04-30T17:19:18.687" v="964"/>
              <pc2:cmMkLst xmlns:pc2="http://schemas.microsoft.com/office/powerpoint/2019/9/main/command">
                <pc:docMk/>
                <pc:sldMk cId="3419127876" sldId="387"/>
                <pc2:cmMk id="{CF382D0D-7AA6-4F5A-9DA8-C67E3588696C}"/>
              </pc2:cmMkLst>
            </pc226:cmChg>
            <pc226:cmChg xmlns:pc226="http://schemas.microsoft.com/office/powerpoint/2022/06/main/command" chg="mod">
              <pc226:chgData name="Bridget Callaghan" userId="S::bcallaghan@gpisd.net::42711561-87ca-4175-8161-5c96debbdd43" providerId="AD" clId="Web-{7ADDE2E7-15BE-812C-62A6-D8D57CF1B021}" dt="2024-04-30T19:22:36.477" v="1803"/>
              <pc2:cmMkLst xmlns:pc2="http://schemas.microsoft.com/office/powerpoint/2019/9/main/command">
                <pc:docMk/>
                <pc:sldMk cId="3419127876" sldId="387"/>
                <pc2:cmMk id="{2113991D-D21F-4D13-ACCB-2D9BF961687C}"/>
              </pc2:cmMkLst>
            </pc226:cmChg>
            <pc226:cmChg xmlns:pc226="http://schemas.microsoft.com/office/powerpoint/2022/06/main/command" chg="mod">
              <pc226:chgData name="Bridget Callaghan" userId="S::bcallaghan@gpisd.net::42711561-87ca-4175-8161-5c96debbdd43" providerId="AD" clId="Web-{7ADDE2E7-15BE-812C-62A6-D8D57CF1B021}" dt="2024-04-30T17:38:56.014" v="1166"/>
              <pc2:cmMkLst xmlns:pc2="http://schemas.microsoft.com/office/powerpoint/2019/9/main/command">
                <pc:docMk/>
                <pc:sldMk cId="3419127876" sldId="387"/>
                <pc2:cmMk id="{6E6E4B23-F471-4F07-8A07-D69283FDDA43}"/>
              </pc2:cmMkLst>
            </pc226:cmChg>
          </p:ext>
        </pc:extLst>
      </pc:sldChg>
      <pc:sldChg chg="modSp ord modNotes">
        <pc:chgData name="Bridget Callaghan" userId="S::bcallaghan@gpisd.net::42711561-87ca-4175-8161-5c96debbdd43" providerId="AD" clId="Web-{7ADDE2E7-15BE-812C-62A6-D8D57CF1B021}" dt="2024-04-30T19:27:40.058" v="1846" actId="20577"/>
        <pc:sldMkLst>
          <pc:docMk/>
          <pc:sldMk cId="1557639395" sldId="388"/>
        </pc:sldMkLst>
        <pc:spChg chg="mod">
          <ac:chgData name="Bridget Callaghan" userId="S::bcallaghan@gpisd.net::42711561-87ca-4175-8161-5c96debbdd43" providerId="AD" clId="Web-{7ADDE2E7-15BE-812C-62A6-D8D57CF1B021}" dt="2024-04-30T19:27:40.058" v="1846" actId="20577"/>
          <ac:spMkLst>
            <pc:docMk/>
            <pc:sldMk cId="1557639395" sldId="388"/>
            <ac:spMk id="9" creationId="{DD841CE4-661F-ABD7-9D4B-EF46D294BFF0}"/>
          </ac:spMkLst>
        </pc:spChg>
      </pc:sldChg>
      <pc:sldChg chg="addSp delSp modSp">
        <pc:chgData name="Bridget Callaghan" userId="S::bcallaghan@gpisd.net::42711561-87ca-4175-8161-5c96debbdd43" providerId="AD" clId="Web-{7ADDE2E7-15BE-812C-62A6-D8D57CF1B021}" dt="2024-04-30T17:25:39.551" v="1040" actId="1076"/>
        <pc:sldMkLst>
          <pc:docMk/>
          <pc:sldMk cId="3054719025" sldId="389"/>
        </pc:sldMkLst>
        <pc:spChg chg="del">
          <ac:chgData name="Bridget Callaghan" userId="S::bcallaghan@gpisd.net::42711561-87ca-4175-8161-5c96debbdd43" providerId="AD" clId="Web-{7ADDE2E7-15BE-812C-62A6-D8D57CF1B021}" dt="2024-04-30T17:21:17.142" v="966"/>
          <ac:spMkLst>
            <pc:docMk/>
            <pc:sldMk cId="3054719025" sldId="389"/>
            <ac:spMk id="2" creationId="{C67C622C-F8BC-EA6B-9D10-DEA3344CB691}"/>
          </ac:spMkLst>
        </pc:spChg>
        <pc:spChg chg="add mod ord">
          <ac:chgData name="Bridget Callaghan" userId="S::bcallaghan@gpisd.net::42711561-87ca-4175-8161-5c96debbdd43" providerId="AD" clId="Web-{7ADDE2E7-15BE-812C-62A6-D8D57CF1B021}" dt="2024-04-30T17:24:25.504" v="991"/>
          <ac:spMkLst>
            <pc:docMk/>
            <pc:sldMk cId="3054719025" sldId="389"/>
            <ac:spMk id="5" creationId="{AF133386-3D60-F8C7-4B7E-A83AB9C4F8BE}"/>
          </ac:spMkLst>
        </pc:spChg>
        <pc:spChg chg="mod">
          <ac:chgData name="Bridget Callaghan" userId="S::bcallaghan@gpisd.net::42711561-87ca-4175-8161-5c96debbdd43" providerId="AD" clId="Web-{7ADDE2E7-15BE-812C-62A6-D8D57CF1B021}" dt="2024-04-30T16:25:49.572" v="65" actId="20577"/>
          <ac:spMkLst>
            <pc:docMk/>
            <pc:sldMk cId="3054719025" sldId="389"/>
            <ac:spMk id="6" creationId="{14A846B9-FF96-BD2D-FFD4-B5D04F047CA6}"/>
          </ac:spMkLst>
        </pc:spChg>
        <pc:spChg chg="mod">
          <ac:chgData name="Bridget Callaghan" userId="S::bcallaghan@gpisd.net::42711561-87ca-4175-8161-5c96debbdd43" providerId="AD" clId="Web-{7ADDE2E7-15BE-812C-62A6-D8D57CF1B021}" dt="2024-04-30T17:25:39.551" v="1040" actId="1076"/>
          <ac:spMkLst>
            <pc:docMk/>
            <pc:sldMk cId="3054719025" sldId="389"/>
            <ac:spMk id="7" creationId="{EE9593CC-2C38-BD8A-4263-D99E8CD088AA}"/>
          </ac:spMkLst>
        </pc:spChg>
        <pc:spChg chg="add del mod ord">
          <ac:chgData name="Bridget Callaghan" userId="S::bcallaghan@gpisd.net::42711561-87ca-4175-8161-5c96debbdd43" providerId="AD" clId="Web-{7ADDE2E7-15BE-812C-62A6-D8D57CF1B021}" dt="2024-04-30T17:24:20.222" v="989"/>
          <ac:spMkLst>
            <pc:docMk/>
            <pc:sldMk cId="3054719025" sldId="389"/>
            <ac:spMk id="8" creationId="{CFC14774-2324-A33D-91A6-F839A728C697}"/>
          </ac:spMkLst>
        </pc:spChg>
        <pc:spChg chg="add mod">
          <ac:chgData name="Bridget Callaghan" userId="S::bcallaghan@gpisd.net::42711561-87ca-4175-8161-5c96debbdd43" providerId="AD" clId="Web-{7ADDE2E7-15BE-812C-62A6-D8D57CF1B021}" dt="2024-04-30T17:24:32.925" v="993" actId="1076"/>
          <ac:spMkLst>
            <pc:docMk/>
            <pc:sldMk cId="3054719025" sldId="389"/>
            <ac:spMk id="9" creationId="{639B968B-34D3-651D-A414-808F6855FD38}"/>
          </ac:spMkLst>
        </pc:spChg>
        <pc:picChg chg="add mod ord">
          <ac:chgData name="Bridget Callaghan" userId="S::bcallaghan@gpisd.net::42711561-87ca-4175-8161-5c96debbdd43" providerId="AD" clId="Web-{7ADDE2E7-15BE-812C-62A6-D8D57CF1B021}" dt="2024-04-30T17:25:16.676" v="996"/>
          <ac:picMkLst>
            <pc:docMk/>
            <pc:sldMk cId="3054719025" sldId="389"/>
            <ac:picMk id="3" creationId="{833E84F1-52A6-60B6-A756-AA2DFEFB9573}"/>
          </ac:picMkLst>
        </pc:picChg>
      </pc:sldChg>
    </pc:docChg>
  </pc:docChgLst>
  <pc:docChgLst>
    <pc:chgData name="Bridget Callaghan" userId="S::bcallaghan@gpisd.net::42711561-87ca-4175-8161-5c96debbdd43" providerId="AD" clId="Web-{A20B7260-02B0-EAAA-9F8C-BB3C7A61F3CE}"/>
    <pc:docChg chg="addSld delSld modSld sldOrd">
      <pc:chgData name="Bridget Callaghan" userId="S::bcallaghan@gpisd.net::42711561-87ca-4175-8161-5c96debbdd43" providerId="AD" clId="Web-{A20B7260-02B0-EAAA-9F8C-BB3C7A61F3CE}" dt="2024-04-30T14:38:51.596" v="296" actId="1076"/>
      <pc:docMkLst>
        <pc:docMk/>
      </pc:docMkLst>
      <pc:sldChg chg="modSp modCm modNotes">
        <pc:chgData name="Bridget Callaghan" userId="S::bcallaghan@gpisd.net::42711561-87ca-4175-8161-5c96debbdd43" providerId="AD" clId="Web-{A20B7260-02B0-EAAA-9F8C-BB3C7A61F3CE}" dt="2024-04-30T14:34:58.448" v="239"/>
        <pc:sldMkLst>
          <pc:docMk/>
          <pc:sldMk cId="2096344144" sldId="355"/>
        </pc:sldMkLst>
        <pc:spChg chg="mod">
          <ac:chgData name="Bridget Callaghan" userId="S::bcallaghan@gpisd.net::42711561-87ca-4175-8161-5c96debbdd43" providerId="AD" clId="Web-{A20B7260-02B0-EAAA-9F8C-BB3C7A61F3CE}" dt="2024-04-30T14:34:44.432" v="232" actId="20577"/>
          <ac:spMkLst>
            <pc:docMk/>
            <pc:sldMk cId="2096344144" sldId="355"/>
            <ac:spMk id="3" creationId="{377C9CEC-0250-189D-D84D-56F39EF00C23}"/>
          </ac:spMkLst>
        </pc:spChg>
        <pc:extLst>
          <p:ext xmlns:p="http://schemas.openxmlformats.org/presentationml/2006/main" uri="{D6D511B9-2390-475A-947B-AFAB55BFBCF1}">
            <pc226:cmChg xmlns:pc226="http://schemas.microsoft.com/office/powerpoint/2022/06/main/command" chg="mod">
              <pc226:chgData name="Bridget Callaghan" userId="S::bcallaghan@gpisd.net::42711561-87ca-4175-8161-5c96debbdd43" providerId="AD" clId="Web-{A20B7260-02B0-EAAA-9F8C-BB3C7A61F3CE}" dt="2024-04-30T14:33:43.289" v="231" actId="20577"/>
              <pc2:cmMkLst xmlns:pc2="http://schemas.microsoft.com/office/powerpoint/2019/9/main/command">
                <pc:docMk/>
                <pc:sldMk cId="2096344144" sldId="355"/>
                <pc2:cmMk id="{6F3A2C1E-E8A2-42F3-850B-D58A9A11B7D6}"/>
              </pc2:cmMkLst>
            </pc226:cmChg>
          </p:ext>
        </pc:extLst>
      </pc:sldChg>
      <pc:sldChg chg="modNotes">
        <pc:chgData name="Bridget Callaghan" userId="S::bcallaghan@gpisd.net::42711561-87ca-4175-8161-5c96debbdd43" providerId="AD" clId="Web-{A20B7260-02B0-EAAA-9F8C-BB3C7A61F3CE}" dt="2024-04-30T14:23:11.548" v="124"/>
        <pc:sldMkLst>
          <pc:docMk/>
          <pc:sldMk cId="1002317118" sldId="360"/>
        </pc:sldMkLst>
      </pc:sldChg>
      <pc:sldChg chg="modNotes">
        <pc:chgData name="Bridget Callaghan" userId="S::bcallaghan@gpisd.net::42711561-87ca-4175-8161-5c96debbdd43" providerId="AD" clId="Web-{A20B7260-02B0-EAAA-9F8C-BB3C7A61F3CE}" dt="2024-04-30T14:38:46.909" v="294"/>
        <pc:sldMkLst>
          <pc:docMk/>
          <pc:sldMk cId="1529518868" sldId="370"/>
        </pc:sldMkLst>
      </pc:sldChg>
      <pc:sldChg chg="modSp modCm modNotes">
        <pc:chgData name="Bridget Callaghan" userId="S::bcallaghan@gpisd.net::42711561-87ca-4175-8161-5c96debbdd43" providerId="AD" clId="Web-{A20B7260-02B0-EAAA-9F8C-BB3C7A61F3CE}" dt="2024-04-30T14:37:37.313" v="289" actId="20577"/>
        <pc:sldMkLst>
          <pc:docMk/>
          <pc:sldMk cId="798986949" sldId="371"/>
        </pc:sldMkLst>
        <pc:spChg chg="mod">
          <ac:chgData name="Bridget Callaghan" userId="S::bcallaghan@gpisd.net::42711561-87ca-4175-8161-5c96debbdd43" providerId="AD" clId="Web-{A20B7260-02B0-EAAA-9F8C-BB3C7A61F3CE}" dt="2024-04-30T14:37:37.313" v="289" actId="20577"/>
          <ac:spMkLst>
            <pc:docMk/>
            <pc:sldMk cId="798986949" sldId="371"/>
            <ac:spMk id="18" creationId="{D426AA8D-E1E9-B5E4-DF43-A2CE0FB8CB32}"/>
          </ac:spMkLst>
        </pc:spChg>
        <pc:extLst>
          <p:ext xmlns:p="http://schemas.openxmlformats.org/presentationml/2006/main" uri="{D6D511B9-2390-475A-947B-AFAB55BFBCF1}">
            <pc226:cmChg xmlns:pc226="http://schemas.microsoft.com/office/powerpoint/2022/06/main/command" chg="mod">
              <pc226:chgData name="Bridget Callaghan" userId="S::bcallaghan@gpisd.net::42711561-87ca-4175-8161-5c96debbdd43" providerId="AD" clId="Web-{A20B7260-02B0-EAAA-9F8C-BB3C7A61F3CE}" dt="2024-04-30T14:37:22.015" v="288"/>
              <pc2:cmMkLst xmlns:pc2="http://schemas.microsoft.com/office/powerpoint/2019/9/main/command">
                <pc:docMk/>
                <pc:sldMk cId="798986949" sldId="371"/>
                <pc2:cmMk id="{CBFC8003-2D6B-41F7-8EBC-CB333C11302A}"/>
              </pc2:cmMkLst>
            </pc226:cmChg>
            <pc226:cmChg xmlns:pc226="http://schemas.microsoft.com/office/powerpoint/2022/06/main/command" chg="mod">
              <pc226:chgData name="Bridget Callaghan" userId="S::bcallaghan@gpisd.net::42711561-87ca-4175-8161-5c96debbdd43" providerId="AD" clId="Web-{A20B7260-02B0-EAAA-9F8C-BB3C7A61F3CE}" dt="2024-04-30T14:37:21.968" v="287" actId="20577"/>
              <pc2:cmMkLst xmlns:pc2="http://schemas.microsoft.com/office/powerpoint/2019/9/main/command">
                <pc:docMk/>
                <pc:sldMk cId="798986949" sldId="371"/>
                <pc2:cmMk id="{95FC3F7B-E8BF-4EF6-A565-3782FC1E329F}"/>
              </pc2:cmMkLst>
            </pc226:cmChg>
            <pc226:cmChg xmlns:pc226="http://schemas.microsoft.com/office/powerpoint/2022/06/main/command" chg="mod">
              <pc226:chgData name="Bridget Callaghan" userId="S::bcallaghan@gpisd.net::42711561-87ca-4175-8161-5c96debbdd43" providerId="AD" clId="Web-{A20B7260-02B0-EAAA-9F8C-BB3C7A61F3CE}" dt="2024-04-30T14:37:21.968" v="287" actId="20577"/>
              <pc2:cmMkLst xmlns:pc2="http://schemas.microsoft.com/office/powerpoint/2019/9/main/command">
                <pc:docMk/>
                <pc:sldMk cId="798986949" sldId="371"/>
                <pc2:cmMk id="{40787897-31F0-47DA-A751-E00E0BEE5B35}"/>
              </pc2:cmMkLst>
            </pc226:cmChg>
          </p:ext>
        </pc:extLst>
      </pc:sldChg>
      <pc:sldChg chg="modNotes">
        <pc:chgData name="Bridget Callaghan" userId="S::bcallaghan@gpisd.net::42711561-87ca-4175-8161-5c96debbdd43" providerId="AD" clId="Web-{A20B7260-02B0-EAAA-9F8C-BB3C7A61F3CE}" dt="2024-04-30T14:23:22.439" v="126"/>
        <pc:sldMkLst>
          <pc:docMk/>
          <pc:sldMk cId="1582214409" sldId="372"/>
        </pc:sldMkLst>
      </pc:sldChg>
      <pc:sldChg chg="modNotes">
        <pc:chgData name="Bridget Callaghan" userId="S::bcallaghan@gpisd.net::42711561-87ca-4175-8161-5c96debbdd43" providerId="AD" clId="Web-{A20B7260-02B0-EAAA-9F8C-BB3C7A61F3CE}" dt="2024-04-30T14:22:32.750" v="111"/>
        <pc:sldMkLst>
          <pc:docMk/>
          <pc:sldMk cId="4174509772" sldId="376"/>
        </pc:sldMkLst>
      </pc:sldChg>
      <pc:sldChg chg="modNotes">
        <pc:chgData name="Bridget Callaghan" userId="S::bcallaghan@gpisd.net::42711561-87ca-4175-8161-5c96debbdd43" providerId="AD" clId="Web-{A20B7260-02B0-EAAA-9F8C-BB3C7A61F3CE}" dt="2024-04-30T14:21:58.171" v="108"/>
        <pc:sldMkLst>
          <pc:docMk/>
          <pc:sldMk cId="1310395321" sldId="377"/>
        </pc:sldMkLst>
      </pc:sldChg>
      <pc:sldChg chg="modNotes">
        <pc:chgData name="Bridget Callaghan" userId="S::bcallaghan@gpisd.net::42711561-87ca-4175-8161-5c96debbdd43" providerId="AD" clId="Web-{A20B7260-02B0-EAAA-9F8C-BB3C7A61F3CE}" dt="2024-04-30T14:18:37.226" v="68"/>
        <pc:sldMkLst>
          <pc:docMk/>
          <pc:sldMk cId="3367363558" sldId="378"/>
        </pc:sldMkLst>
      </pc:sldChg>
      <pc:sldChg chg="modNotes">
        <pc:chgData name="Bridget Callaghan" userId="S::bcallaghan@gpisd.net::42711561-87ca-4175-8161-5c96debbdd43" providerId="AD" clId="Web-{A20B7260-02B0-EAAA-9F8C-BB3C7A61F3CE}" dt="2024-04-30T14:18:16.507" v="59"/>
        <pc:sldMkLst>
          <pc:docMk/>
          <pc:sldMk cId="1778895485" sldId="379"/>
        </pc:sldMkLst>
      </pc:sldChg>
      <pc:sldChg chg="modNotes">
        <pc:chgData name="Bridget Callaghan" userId="S::bcallaghan@gpisd.net::42711561-87ca-4175-8161-5c96debbdd43" providerId="AD" clId="Web-{A20B7260-02B0-EAAA-9F8C-BB3C7A61F3CE}" dt="2024-04-30T14:22:45.985" v="116"/>
        <pc:sldMkLst>
          <pc:docMk/>
          <pc:sldMk cId="2717659089" sldId="383"/>
        </pc:sldMkLst>
      </pc:sldChg>
      <pc:sldChg chg="modNotes">
        <pc:chgData name="Bridget Callaghan" userId="S::bcallaghan@gpisd.net::42711561-87ca-4175-8161-5c96debbdd43" providerId="AD" clId="Web-{A20B7260-02B0-EAAA-9F8C-BB3C7A61F3CE}" dt="2024-04-30T14:23:04.704" v="122"/>
        <pc:sldMkLst>
          <pc:docMk/>
          <pc:sldMk cId="2399632676" sldId="384"/>
        </pc:sldMkLst>
      </pc:sldChg>
      <pc:sldChg chg="modCm modNotes">
        <pc:chgData name="Bridget Callaghan" userId="S::bcallaghan@gpisd.net::42711561-87ca-4175-8161-5c96debbdd43" providerId="AD" clId="Web-{A20B7260-02B0-EAAA-9F8C-BB3C7A61F3CE}" dt="2024-04-30T14:16:22.362" v="31"/>
        <pc:sldMkLst>
          <pc:docMk/>
          <pc:sldMk cId="1011453898" sldId="385"/>
        </pc:sldMkLst>
        <pc:extLst>
          <p:ext xmlns:p="http://schemas.openxmlformats.org/presentationml/2006/main" uri="{D6D511B9-2390-475A-947B-AFAB55BFBCF1}">
            <pc226:cmChg xmlns:pc226="http://schemas.microsoft.com/office/powerpoint/2022/06/main/command" chg="mod">
              <pc226:chgData name="Bridget Callaghan" userId="S::bcallaghan@gpisd.net::42711561-87ca-4175-8161-5c96debbdd43" providerId="AD" clId="Web-{A20B7260-02B0-EAAA-9F8C-BB3C7A61F3CE}" dt="2024-04-30T14:14:59.094" v="6"/>
              <pc2:cmMkLst xmlns:pc2="http://schemas.microsoft.com/office/powerpoint/2019/9/main/command">
                <pc:docMk/>
                <pc:sldMk cId="1011453898" sldId="385"/>
                <pc2:cmMk id="{A7AB4116-14A1-4557-B468-7FDE95E6732C}"/>
              </pc2:cmMkLst>
            </pc226:cmChg>
          </p:ext>
        </pc:extLst>
      </pc:sldChg>
      <pc:sldChg chg="modSp modNotes">
        <pc:chgData name="Bridget Callaghan" userId="S::bcallaghan@gpisd.net::42711561-87ca-4175-8161-5c96debbdd43" providerId="AD" clId="Web-{A20B7260-02B0-EAAA-9F8C-BB3C7A61F3CE}" dt="2024-04-30T14:36:43.592" v="280"/>
        <pc:sldMkLst>
          <pc:docMk/>
          <pc:sldMk cId="1557639395" sldId="388"/>
        </pc:sldMkLst>
        <pc:spChg chg="mod">
          <ac:chgData name="Bridget Callaghan" userId="S::bcallaghan@gpisd.net::42711561-87ca-4175-8161-5c96debbdd43" providerId="AD" clId="Web-{A20B7260-02B0-EAAA-9F8C-BB3C7A61F3CE}" dt="2024-04-30T14:35:35.371" v="246" actId="20577"/>
          <ac:spMkLst>
            <pc:docMk/>
            <pc:sldMk cId="1557639395" sldId="388"/>
            <ac:spMk id="9" creationId="{DD841CE4-661F-ABD7-9D4B-EF46D294BFF0}"/>
          </ac:spMkLst>
        </pc:spChg>
      </pc:sldChg>
      <pc:sldChg chg="new del">
        <pc:chgData name="Bridget Callaghan" userId="S::bcallaghan@gpisd.net::42711561-87ca-4175-8161-5c96debbdd43" providerId="AD" clId="Web-{A20B7260-02B0-EAAA-9F8C-BB3C7A61F3CE}" dt="2024-04-30T14:28:41.169" v="136"/>
        <pc:sldMkLst>
          <pc:docMk/>
          <pc:sldMk cId="1525077353" sldId="389"/>
        </pc:sldMkLst>
      </pc:sldChg>
      <pc:sldChg chg="new del ord">
        <pc:chgData name="Bridget Callaghan" userId="S::bcallaghan@gpisd.net::42711561-87ca-4175-8161-5c96debbdd43" providerId="AD" clId="Web-{A20B7260-02B0-EAAA-9F8C-BB3C7A61F3CE}" dt="2024-04-30T14:29:03.451" v="139"/>
        <pc:sldMkLst>
          <pc:docMk/>
          <pc:sldMk cId="2275155045" sldId="389"/>
        </pc:sldMkLst>
      </pc:sldChg>
      <pc:sldChg chg="addSp delSp modSp new ord">
        <pc:chgData name="Bridget Callaghan" userId="S::bcallaghan@gpisd.net::42711561-87ca-4175-8161-5c96debbdd43" providerId="AD" clId="Web-{A20B7260-02B0-EAAA-9F8C-BB3C7A61F3CE}" dt="2024-04-30T14:38:51.596" v="296" actId="1076"/>
        <pc:sldMkLst>
          <pc:docMk/>
          <pc:sldMk cId="3054719025" sldId="389"/>
        </pc:sldMkLst>
        <pc:spChg chg="add mod">
          <ac:chgData name="Bridget Callaghan" userId="S::bcallaghan@gpisd.net::42711561-87ca-4175-8161-5c96debbdd43" providerId="AD" clId="Web-{A20B7260-02B0-EAAA-9F8C-BB3C7A61F3CE}" dt="2024-04-30T14:30:33.407" v="195" actId="20577"/>
          <ac:spMkLst>
            <pc:docMk/>
            <pc:sldMk cId="3054719025" sldId="389"/>
            <ac:spMk id="4" creationId="{89161C35-E9EC-35B1-9424-EA5CC2F96B97}"/>
          </ac:spMkLst>
        </pc:spChg>
        <pc:spChg chg="add del mod">
          <ac:chgData name="Bridget Callaghan" userId="S::bcallaghan@gpisd.net::42711561-87ca-4175-8161-5c96debbdd43" providerId="AD" clId="Web-{A20B7260-02B0-EAAA-9F8C-BB3C7A61F3CE}" dt="2024-04-30T14:38:51.596" v="296" actId="1076"/>
          <ac:spMkLst>
            <pc:docMk/>
            <pc:sldMk cId="3054719025" sldId="389"/>
            <ac:spMk id="6" creationId="{14A846B9-FF96-BD2D-FFD4-B5D04F047CA6}"/>
          </ac:spMkLst>
        </pc:spChg>
        <pc:spChg chg="add mod">
          <ac:chgData name="Bridget Callaghan" userId="S::bcallaghan@gpisd.net::42711561-87ca-4175-8161-5c96debbdd43" providerId="AD" clId="Web-{A20B7260-02B0-EAAA-9F8C-BB3C7A61F3CE}" dt="2024-04-30T14:32:58.787" v="223" actId="1076"/>
          <ac:spMkLst>
            <pc:docMk/>
            <pc:sldMk cId="3054719025" sldId="389"/>
            <ac:spMk id="7" creationId="{EE9593CC-2C38-BD8A-4263-D99E8CD088AA}"/>
          </ac:spMkLst>
        </pc:spChg>
      </pc:sldChg>
    </pc:docChg>
  </pc:docChgLst>
  <pc:docChgLst>
    <pc:chgData name="Bridget Callaghan" userId="S::bcallaghan@gpisd.net::42711561-87ca-4175-8161-5c96debbdd43" providerId="AD" clId="Web-{2C8EAD56-04EB-7D9D-1413-0EA2ECA9AF2C}"/>
    <pc:docChg chg="delSld modSld sldOrd">
      <pc:chgData name="Bridget Callaghan" userId="S::bcallaghan@gpisd.net::42711561-87ca-4175-8161-5c96debbdd43" providerId="AD" clId="Web-{2C8EAD56-04EB-7D9D-1413-0EA2ECA9AF2C}" dt="2024-05-04T17:12:35.292" v="416"/>
      <pc:docMkLst>
        <pc:docMk/>
      </pc:docMkLst>
      <pc:sldChg chg="modSp del modCm modNotes">
        <pc:chgData name="Bridget Callaghan" userId="S::bcallaghan@gpisd.net::42711561-87ca-4175-8161-5c96debbdd43" providerId="AD" clId="Web-{2C8EAD56-04EB-7D9D-1413-0EA2ECA9AF2C}" dt="2024-05-04T16:41:16.357" v="254"/>
        <pc:sldMkLst>
          <pc:docMk/>
          <pc:sldMk cId="2096344144" sldId="355"/>
        </pc:sldMkLst>
        <pc:spChg chg="mod">
          <ac:chgData name="Bridget Callaghan" userId="S::bcallaghan@gpisd.net::42711561-87ca-4175-8161-5c96debbdd43" providerId="AD" clId="Web-{2C8EAD56-04EB-7D9D-1413-0EA2ECA9AF2C}" dt="2024-05-04T16:39:27.932" v="252" actId="20577"/>
          <ac:spMkLst>
            <pc:docMk/>
            <pc:sldMk cId="2096344144" sldId="355"/>
            <ac:spMk id="3" creationId="{377C9CEC-0250-189D-D84D-56F39EF00C23}"/>
          </ac:spMkLst>
        </pc:spChg>
        <pc:spChg chg="mod">
          <ac:chgData name="Bridget Callaghan" userId="S::bcallaghan@gpisd.net::42711561-87ca-4175-8161-5c96debbdd43" providerId="AD" clId="Web-{2C8EAD56-04EB-7D9D-1413-0EA2ECA9AF2C}" dt="2024-05-04T16:39:05.791" v="243" actId="20577"/>
          <ac:spMkLst>
            <pc:docMk/>
            <pc:sldMk cId="2096344144" sldId="355"/>
            <ac:spMk id="6" creationId="{7983BE12-FE2C-6AFC-A17C-9734A25E97D0}"/>
          </ac:spMkLst>
        </pc:spChg>
        <pc:extLst>
          <p:ext xmlns:p="http://schemas.openxmlformats.org/presentationml/2006/main" uri="{D6D511B9-2390-475A-947B-AFAB55BFBCF1}">
            <pc226:cmChg xmlns:pc226="http://schemas.microsoft.com/office/powerpoint/2022/06/main/command" chg="mod">
              <pc226:chgData name="Bridget Callaghan" userId="S::bcallaghan@gpisd.net::42711561-87ca-4175-8161-5c96debbdd43" providerId="AD" clId="Web-{2C8EAD56-04EB-7D9D-1413-0EA2ECA9AF2C}" dt="2024-05-04T16:39:27.932" v="252" actId="20577"/>
              <pc2:cmMkLst xmlns:pc2="http://schemas.microsoft.com/office/powerpoint/2019/9/main/command">
                <pc:docMk/>
                <pc:sldMk cId="2096344144" sldId="355"/>
                <pc2:cmMk id="{6F3A2C1E-E8A2-42F3-850B-D58A9A11B7D6}"/>
              </pc2:cmMkLst>
            </pc226:cmChg>
          </p:ext>
        </pc:extLst>
      </pc:sldChg>
      <pc:sldChg chg="delCm modNotes">
        <pc:chgData name="Bridget Callaghan" userId="S::bcallaghan@gpisd.net::42711561-87ca-4175-8161-5c96debbdd43" providerId="AD" clId="Web-{2C8EAD56-04EB-7D9D-1413-0EA2ECA9AF2C}" dt="2024-05-04T17:12:12.948" v="401"/>
        <pc:sldMkLst>
          <pc:docMk/>
          <pc:sldMk cId="1002317118" sldId="360"/>
        </pc:sldMkLst>
        <pc:extLst>
          <p:ext xmlns:p="http://schemas.openxmlformats.org/presentationml/2006/main" uri="{D6D511B9-2390-475A-947B-AFAB55BFBCF1}">
            <pc226:cmChg xmlns:pc226="http://schemas.microsoft.com/office/powerpoint/2022/06/main/command" chg="del">
              <pc226:chgData name="Bridget Callaghan" userId="S::bcallaghan@gpisd.net::42711561-87ca-4175-8161-5c96debbdd43" providerId="AD" clId="Web-{2C8EAD56-04EB-7D9D-1413-0EA2ECA9AF2C}" dt="2024-05-04T17:12:12.948" v="401"/>
              <pc2:cmMkLst xmlns:pc2="http://schemas.microsoft.com/office/powerpoint/2019/9/main/command">
                <pc:docMk/>
                <pc:sldMk cId="1002317118" sldId="360"/>
                <pc2:cmMk id="{156890D1-C96E-4A11-809A-79739341A2CC}"/>
              </pc2:cmMkLst>
            </pc226:cmChg>
          </p:ext>
        </pc:extLst>
      </pc:sldChg>
      <pc:sldChg chg="delCm modNotes">
        <pc:chgData name="Bridget Callaghan" userId="S::bcallaghan@gpisd.net::42711561-87ca-4175-8161-5c96debbdd43" providerId="AD" clId="Web-{2C8EAD56-04EB-7D9D-1413-0EA2ECA9AF2C}" dt="2024-05-04T17:12:20.136" v="407"/>
        <pc:sldMkLst>
          <pc:docMk/>
          <pc:sldMk cId="1529518868" sldId="370"/>
        </pc:sldMkLst>
        <pc:extLst>
          <p:ext xmlns:p="http://schemas.openxmlformats.org/presentationml/2006/main" uri="{D6D511B9-2390-475A-947B-AFAB55BFBCF1}">
            <pc226:cmChg xmlns:pc226="http://schemas.microsoft.com/office/powerpoint/2022/06/main/command" chg="del">
              <pc226:chgData name="Bridget Callaghan" userId="S::bcallaghan@gpisd.net::42711561-87ca-4175-8161-5c96debbdd43" providerId="AD" clId="Web-{2C8EAD56-04EB-7D9D-1413-0EA2ECA9AF2C}" dt="2024-05-04T17:12:17.433" v="403"/>
              <pc2:cmMkLst xmlns:pc2="http://schemas.microsoft.com/office/powerpoint/2019/9/main/command">
                <pc:docMk/>
                <pc:sldMk cId="1529518868" sldId="370"/>
                <pc2:cmMk id="{18F24B05-6992-49B7-BAEF-05DE9C495C09}"/>
              </pc2:cmMkLst>
            </pc226:cmChg>
            <pc226:cmChg xmlns:pc226="http://schemas.microsoft.com/office/powerpoint/2022/06/main/command" chg="del">
              <pc226:chgData name="Bridget Callaghan" userId="S::bcallaghan@gpisd.net::42711561-87ca-4175-8161-5c96debbdd43" providerId="AD" clId="Web-{2C8EAD56-04EB-7D9D-1413-0EA2ECA9AF2C}" dt="2024-05-04T17:12:20.136" v="407"/>
              <pc2:cmMkLst xmlns:pc2="http://schemas.microsoft.com/office/powerpoint/2019/9/main/command">
                <pc:docMk/>
                <pc:sldMk cId="1529518868" sldId="370"/>
                <pc2:cmMk id="{96790A0E-9ED1-42BF-B4A8-3FE4BE4DE6B1}"/>
              </pc2:cmMkLst>
            </pc226:cmChg>
            <pc226:cmChg xmlns:pc226="http://schemas.microsoft.com/office/powerpoint/2022/06/main/command" chg="del">
              <pc226:chgData name="Bridget Callaghan" userId="S::bcallaghan@gpisd.net::42711561-87ca-4175-8161-5c96debbdd43" providerId="AD" clId="Web-{2C8EAD56-04EB-7D9D-1413-0EA2ECA9AF2C}" dt="2024-05-04T17:12:18.339" v="404"/>
              <pc2:cmMkLst xmlns:pc2="http://schemas.microsoft.com/office/powerpoint/2019/9/main/command">
                <pc:docMk/>
                <pc:sldMk cId="1529518868" sldId="370"/>
                <pc2:cmMk id="{5B26533A-A29A-4550-9F42-361A8FE3E2E7}"/>
              </pc2:cmMkLst>
            </pc226:cmChg>
            <pc226:cmChg xmlns:pc226="http://schemas.microsoft.com/office/powerpoint/2022/06/main/command" chg="del">
              <pc226:chgData name="Bridget Callaghan" userId="S::bcallaghan@gpisd.net::42711561-87ca-4175-8161-5c96debbdd43" providerId="AD" clId="Web-{2C8EAD56-04EB-7D9D-1413-0EA2ECA9AF2C}" dt="2024-05-04T17:12:19.011" v="405"/>
              <pc2:cmMkLst xmlns:pc2="http://schemas.microsoft.com/office/powerpoint/2019/9/main/command">
                <pc:docMk/>
                <pc:sldMk cId="1529518868" sldId="370"/>
                <pc2:cmMk id="{3C63C046-C3D4-4A4D-AC43-46AD6A17134C}"/>
              </pc2:cmMkLst>
            </pc226:cmChg>
            <pc226:cmChg xmlns:pc226="http://schemas.microsoft.com/office/powerpoint/2022/06/main/command" chg="del">
              <pc226:chgData name="Bridget Callaghan" userId="S::bcallaghan@gpisd.net::42711561-87ca-4175-8161-5c96debbdd43" providerId="AD" clId="Web-{2C8EAD56-04EB-7D9D-1413-0EA2ECA9AF2C}" dt="2024-05-04T17:12:19.558" v="406"/>
              <pc2:cmMkLst xmlns:pc2="http://schemas.microsoft.com/office/powerpoint/2019/9/main/command">
                <pc:docMk/>
                <pc:sldMk cId="1529518868" sldId="370"/>
                <pc2:cmMk id="{AC67E076-8CC3-4763-B3C4-7F50540ADF70}"/>
              </pc2:cmMkLst>
            </pc226:cmChg>
          </p:ext>
        </pc:extLst>
      </pc:sldChg>
      <pc:sldChg chg="delCm modNotes">
        <pc:chgData name="Bridget Callaghan" userId="S::bcallaghan@gpisd.net::42711561-87ca-4175-8161-5c96debbdd43" providerId="AD" clId="Web-{2C8EAD56-04EB-7D9D-1413-0EA2ECA9AF2C}" dt="2024-05-04T17:12:28.167" v="413"/>
        <pc:sldMkLst>
          <pc:docMk/>
          <pc:sldMk cId="798986949" sldId="371"/>
        </pc:sldMkLst>
        <pc:extLst>
          <p:ext xmlns:p="http://schemas.openxmlformats.org/presentationml/2006/main" uri="{D6D511B9-2390-475A-947B-AFAB55BFBCF1}">
            <pc226:cmChg xmlns:pc226="http://schemas.microsoft.com/office/powerpoint/2022/06/main/command" chg="del">
              <pc226:chgData name="Bridget Callaghan" userId="S::bcallaghan@gpisd.net::42711561-87ca-4175-8161-5c96debbdd43" providerId="AD" clId="Web-{2C8EAD56-04EB-7D9D-1413-0EA2ECA9AF2C}" dt="2024-05-04T17:12:27.589" v="412"/>
              <pc2:cmMkLst xmlns:pc2="http://schemas.microsoft.com/office/powerpoint/2019/9/main/command">
                <pc:docMk/>
                <pc:sldMk cId="798986949" sldId="371"/>
                <pc2:cmMk id="{CBFC8003-2D6B-41F7-8EBC-CB333C11302A}"/>
              </pc2:cmMkLst>
            </pc226:cmChg>
            <pc226:cmChg xmlns:pc226="http://schemas.microsoft.com/office/powerpoint/2022/06/main/command" chg="del">
              <pc226:chgData name="Bridget Callaghan" userId="S::bcallaghan@gpisd.net::42711561-87ca-4175-8161-5c96debbdd43" providerId="AD" clId="Web-{2C8EAD56-04EB-7D9D-1413-0EA2ECA9AF2C}" dt="2024-05-04T17:12:27.011" v="411"/>
              <pc2:cmMkLst xmlns:pc2="http://schemas.microsoft.com/office/powerpoint/2019/9/main/command">
                <pc:docMk/>
                <pc:sldMk cId="798986949" sldId="371"/>
                <pc2:cmMk id="{95FC3F7B-E8BF-4EF6-A565-3782FC1E329F}"/>
              </pc2:cmMkLst>
            </pc226:cmChg>
            <pc226:cmChg xmlns:pc226="http://schemas.microsoft.com/office/powerpoint/2022/06/main/command" chg="del">
              <pc226:chgData name="Bridget Callaghan" userId="S::bcallaghan@gpisd.net::42711561-87ca-4175-8161-5c96debbdd43" providerId="AD" clId="Web-{2C8EAD56-04EB-7D9D-1413-0EA2ECA9AF2C}" dt="2024-05-04T17:12:28.167" v="413"/>
              <pc2:cmMkLst xmlns:pc2="http://schemas.microsoft.com/office/powerpoint/2019/9/main/command">
                <pc:docMk/>
                <pc:sldMk cId="798986949" sldId="371"/>
                <pc2:cmMk id="{40787897-31F0-47DA-A751-E00E0BEE5B35}"/>
              </pc2:cmMkLst>
            </pc226:cmChg>
          </p:ext>
        </pc:extLst>
      </pc:sldChg>
      <pc:sldChg chg="delCm modNotes">
        <pc:chgData name="Bridget Callaghan" userId="S::bcallaghan@gpisd.net::42711561-87ca-4175-8161-5c96debbdd43" providerId="AD" clId="Web-{2C8EAD56-04EB-7D9D-1413-0EA2ECA9AF2C}" dt="2024-05-04T17:12:15.183" v="402"/>
        <pc:sldMkLst>
          <pc:docMk/>
          <pc:sldMk cId="1582214409" sldId="372"/>
        </pc:sldMkLst>
        <pc:extLst>
          <p:ext xmlns:p="http://schemas.openxmlformats.org/presentationml/2006/main" uri="{D6D511B9-2390-475A-947B-AFAB55BFBCF1}">
            <pc226:cmChg xmlns:pc226="http://schemas.microsoft.com/office/powerpoint/2022/06/main/command" chg="del">
              <pc226:chgData name="Bridget Callaghan" userId="S::bcallaghan@gpisd.net::42711561-87ca-4175-8161-5c96debbdd43" providerId="AD" clId="Web-{2C8EAD56-04EB-7D9D-1413-0EA2ECA9AF2C}" dt="2024-05-04T17:12:15.183" v="402"/>
              <pc2:cmMkLst xmlns:pc2="http://schemas.microsoft.com/office/powerpoint/2019/9/main/command">
                <pc:docMk/>
                <pc:sldMk cId="1582214409" sldId="372"/>
                <pc2:cmMk id="{6AEB75C3-A709-441B-A950-03E5803444C4}"/>
              </pc2:cmMkLst>
            </pc226:cmChg>
          </p:ext>
        </pc:extLst>
      </pc:sldChg>
      <pc:sldChg chg="ord delCm modNotes">
        <pc:chgData name="Bridget Callaghan" userId="S::bcallaghan@gpisd.net::42711561-87ca-4175-8161-5c96debbdd43" providerId="AD" clId="Web-{2C8EAD56-04EB-7D9D-1413-0EA2ECA9AF2C}" dt="2024-05-04T17:12:35.292" v="416"/>
        <pc:sldMkLst>
          <pc:docMk/>
          <pc:sldMk cId="4174509772" sldId="376"/>
        </pc:sldMkLst>
        <pc:extLst>
          <p:ext xmlns:p="http://schemas.openxmlformats.org/presentationml/2006/main" uri="{D6D511B9-2390-475A-947B-AFAB55BFBCF1}">
            <pc226:cmChg xmlns:pc226="http://schemas.microsoft.com/office/powerpoint/2022/06/main/command" chg="del">
              <pc226:chgData name="Bridget Callaghan" userId="S::bcallaghan@gpisd.net::42711561-87ca-4175-8161-5c96debbdd43" providerId="AD" clId="Web-{2C8EAD56-04EB-7D9D-1413-0EA2ECA9AF2C}" dt="2024-05-04T17:12:35.292" v="416"/>
              <pc2:cmMkLst xmlns:pc2="http://schemas.microsoft.com/office/powerpoint/2019/9/main/command">
                <pc:docMk/>
                <pc:sldMk cId="4174509772" sldId="376"/>
                <pc2:cmMk id="{5D80811E-33A3-4ABC-807E-E19D6A908AFE}"/>
              </pc2:cmMkLst>
            </pc226:cmChg>
          </p:ext>
        </pc:extLst>
      </pc:sldChg>
      <pc:sldChg chg="ord delCm">
        <pc:chgData name="Bridget Callaghan" userId="S::bcallaghan@gpisd.net::42711561-87ca-4175-8161-5c96debbdd43" providerId="AD" clId="Web-{2C8EAD56-04EB-7D9D-1413-0EA2ECA9AF2C}" dt="2024-05-04T17:12:32.980" v="415"/>
        <pc:sldMkLst>
          <pc:docMk/>
          <pc:sldMk cId="1310395321" sldId="377"/>
        </pc:sldMkLst>
        <pc:extLst>
          <p:ext xmlns:p="http://schemas.openxmlformats.org/presentationml/2006/main" uri="{D6D511B9-2390-475A-947B-AFAB55BFBCF1}">
            <pc226:cmChg xmlns:pc226="http://schemas.microsoft.com/office/powerpoint/2022/06/main/command" chg="del">
              <pc226:chgData name="Bridget Callaghan" userId="S::bcallaghan@gpisd.net::42711561-87ca-4175-8161-5c96debbdd43" providerId="AD" clId="Web-{2C8EAD56-04EB-7D9D-1413-0EA2ECA9AF2C}" dt="2024-05-04T17:12:32.980" v="415"/>
              <pc2:cmMkLst xmlns:pc2="http://schemas.microsoft.com/office/powerpoint/2019/9/main/command">
                <pc:docMk/>
                <pc:sldMk cId="1310395321" sldId="377"/>
                <pc2:cmMk id="{B1C3D476-3480-4498-913C-39E51D5E4597}"/>
              </pc2:cmMkLst>
            </pc226:cmChg>
          </p:ext>
        </pc:extLst>
      </pc:sldChg>
      <pc:sldChg chg="ord modNotes">
        <pc:chgData name="Bridget Callaghan" userId="S::bcallaghan@gpisd.net::42711561-87ca-4175-8161-5c96debbdd43" providerId="AD" clId="Web-{2C8EAD56-04EB-7D9D-1413-0EA2ECA9AF2C}" dt="2024-05-04T17:10:39.743" v="397"/>
        <pc:sldMkLst>
          <pc:docMk/>
          <pc:sldMk cId="3367363558" sldId="378"/>
        </pc:sldMkLst>
      </pc:sldChg>
      <pc:sldChg chg="ord modNotes">
        <pc:chgData name="Bridget Callaghan" userId="S::bcallaghan@gpisd.net::42711561-87ca-4175-8161-5c96debbdd43" providerId="AD" clId="Web-{2C8EAD56-04EB-7D9D-1413-0EA2ECA9AF2C}" dt="2024-05-04T17:10:31.055" v="394"/>
        <pc:sldMkLst>
          <pc:docMk/>
          <pc:sldMk cId="1778895485" sldId="379"/>
        </pc:sldMkLst>
      </pc:sldChg>
      <pc:sldChg chg="del">
        <pc:chgData name="Bridget Callaghan" userId="S::bcallaghan@gpisd.net::42711561-87ca-4175-8161-5c96debbdd43" providerId="AD" clId="Web-{2C8EAD56-04EB-7D9D-1413-0EA2ECA9AF2C}" dt="2024-05-04T16:41:16.372" v="255"/>
        <pc:sldMkLst>
          <pc:docMk/>
          <pc:sldMk cId="2717659089" sldId="383"/>
        </pc:sldMkLst>
      </pc:sldChg>
      <pc:sldChg chg="ord delCm modNotes">
        <pc:chgData name="Bridget Callaghan" userId="S::bcallaghan@gpisd.net::42711561-87ca-4175-8161-5c96debbdd43" providerId="AD" clId="Web-{2C8EAD56-04EB-7D9D-1413-0EA2ECA9AF2C}" dt="2024-05-04T17:12:30.558" v="414"/>
        <pc:sldMkLst>
          <pc:docMk/>
          <pc:sldMk cId="1011453898" sldId="385"/>
        </pc:sldMkLst>
        <pc:extLst>
          <p:ext xmlns:p="http://schemas.openxmlformats.org/presentationml/2006/main" uri="{D6D511B9-2390-475A-947B-AFAB55BFBCF1}">
            <pc226:cmChg xmlns:pc226="http://schemas.microsoft.com/office/powerpoint/2022/06/main/command" chg="del">
              <pc226:chgData name="Bridget Callaghan" userId="S::bcallaghan@gpisd.net::42711561-87ca-4175-8161-5c96debbdd43" providerId="AD" clId="Web-{2C8EAD56-04EB-7D9D-1413-0EA2ECA9AF2C}" dt="2024-05-04T17:12:30.558" v="414"/>
              <pc2:cmMkLst xmlns:pc2="http://schemas.microsoft.com/office/powerpoint/2019/9/main/command">
                <pc:docMk/>
                <pc:sldMk cId="1011453898" sldId="385"/>
                <pc2:cmMk id="{A7AB4116-14A1-4557-B468-7FDE95E6732C}"/>
              </pc2:cmMkLst>
            </pc226:cmChg>
          </p:ext>
        </pc:extLst>
      </pc:sldChg>
      <pc:sldChg chg="ord">
        <pc:chgData name="Bridget Callaghan" userId="S::bcallaghan@gpisd.net::42711561-87ca-4175-8161-5c96debbdd43" providerId="AD" clId="Web-{2C8EAD56-04EB-7D9D-1413-0EA2ECA9AF2C}" dt="2024-05-04T16:43:46.283" v="331"/>
        <pc:sldMkLst>
          <pc:docMk/>
          <pc:sldMk cId="2072885727" sldId="386"/>
        </pc:sldMkLst>
      </pc:sldChg>
      <pc:sldChg chg="delCm modNotes">
        <pc:chgData name="Bridget Callaghan" userId="S::bcallaghan@gpisd.net::42711561-87ca-4175-8161-5c96debbdd43" providerId="AD" clId="Web-{2C8EAD56-04EB-7D9D-1413-0EA2ECA9AF2C}" dt="2024-05-04T17:12:24.652" v="410"/>
        <pc:sldMkLst>
          <pc:docMk/>
          <pc:sldMk cId="3419127876" sldId="387"/>
        </pc:sldMkLst>
        <pc:extLst>
          <p:ext xmlns:p="http://schemas.openxmlformats.org/presentationml/2006/main" uri="{D6D511B9-2390-475A-947B-AFAB55BFBCF1}">
            <pc226:cmChg xmlns:pc226="http://schemas.microsoft.com/office/powerpoint/2022/06/main/command" chg="del">
              <pc226:chgData name="Bridget Callaghan" userId="S::bcallaghan@gpisd.net::42711561-87ca-4175-8161-5c96debbdd43" providerId="AD" clId="Web-{2C8EAD56-04EB-7D9D-1413-0EA2ECA9AF2C}" dt="2024-05-04T17:12:24.652" v="410"/>
              <pc2:cmMkLst xmlns:pc2="http://schemas.microsoft.com/office/powerpoint/2019/9/main/command">
                <pc:docMk/>
                <pc:sldMk cId="3419127876" sldId="387"/>
                <pc2:cmMk id="{CF382D0D-7AA6-4F5A-9DA8-C67E3588696C}"/>
              </pc2:cmMkLst>
            </pc226:cmChg>
            <pc226:cmChg xmlns:pc226="http://schemas.microsoft.com/office/powerpoint/2022/06/main/command" chg="del">
              <pc226:chgData name="Bridget Callaghan" userId="S::bcallaghan@gpisd.net::42711561-87ca-4175-8161-5c96debbdd43" providerId="AD" clId="Web-{2C8EAD56-04EB-7D9D-1413-0EA2ECA9AF2C}" dt="2024-05-04T17:12:24.214" v="409"/>
              <pc2:cmMkLst xmlns:pc2="http://schemas.microsoft.com/office/powerpoint/2019/9/main/command">
                <pc:docMk/>
                <pc:sldMk cId="3419127876" sldId="387"/>
                <pc2:cmMk id="{2113991D-D21F-4D13-ACCB-2D9BF961687C}"/>
              </pc2:cmMkLst>
            </pc226:cmChg>
            <pc226:cmChg xmlns:pc226="http://schemas.microsoft.com/office/powerpoint/2022/06/main/command" chg="del">
              <pc226:chgData name="Bridget Callaghan" userId="S::bcallaghan@gpisd.net::42711561-87ca-4175-8161-5c96debbdd43" providerId="AD" clId="Web-{2C8EAD56-04EB-7D9D-1413-0EA2ECA9AF2C}" dt="2024-05-04T17:12:23.683" v="408"/>
              <pc2:cmMkLst xmlns:pc2="http://schemas.microsoft.com/office/powerpoint/2019/9/main/command">
                <pc:docMk/>
                <pc:sldMk cId="3419127876" sldId="387"/>
                <pc2:cmMk id="{6E6E4B23-F471-4F07-8A07-D69283FDDA43}"/>
              </pc2:cmMkLst>
            </pc226:cmChg>
          </p:ext>
        </pc:extLst>
      </pc:sldChg>
      <pc:sldChg chg="del">
        <pc:chgData name="Bridget Callaghan" userId="S::bcallaghan@gpisd.net::42711561-87ca-4175-8161-5c96debbdd43" providerId="AD" clId="Web-{2C8EAD56-04EB-7D9D-1413-0EA2ECA9AF2C}" dt="2024-05-04T16:41:16.357" v="253"/>
        <pc:sldMkLst>
          <pc:docMk/>
          <pc:sldMk cId="1557639395" sldId="388"/>
        </pc:sldMkLst>
      </pc:sldChg>
      <pc:sldChg chg="modSp">
        <pc:chgData name="Bridget Callaghan" userId="S::bcallaghan@gpisd.net::42711561-87ca-4175-8161-5c96debbdd43" providerId="AD" clId="Web-{2C8EAD56-04EB-7D9D-1413-0EA2ECA9AF2C}" dt="2024-05-04T16:43:39.565" v="325" actId="20577"/>
        <pc:sldMkLst>
          <pc:docMk/>
          <pc:sldMk cId="3054719025" sldId="389"/>
        </pc:sldMkLst>
        <pc:spChg chg="mod">
          <ac:chgData name="Bridget Callaghan" userId="S::bcallaghan@gpisd.net::42711561-87ca-4175-8161-5c96debbdd43" providerId="AD" clId="Web-{2C8EAD56-04EB-7D9D-1413-0EA2ECA9AF2C}" dt="2024-05-04T16:41:23.326" v="256" actId="20577"/>
          <ac:spMkLst>
            <pc:docMk/>
            <pc:sldMk cId="3054719025" sldId="389"/>
            <ac:spMk id="4" creationId="{89161C35-E9EC-35B1-9424-EA5CC2F96B97}"/>
          </ac:spMkLst>
        </pc:spChg>
        <pc:spChg chg="mod">
          <ac:chgData name="Bridget Callaghan" userId="S::bcallaghan@gpisd.net::42711561-87ca-4175-8161-5c96debbdd43" providerId="AD" clId="Web-{2C8EAD56-04EB-7D9D-1413-0EA2ECA9AF2C}" dt="2024-05-04T16:43:39.565" v="325" actId="20577"/>
          <ac:spMkLst>
            <pc:docMk/>
            <pc:sldMk cId="3054719025" sldId="389"/>
            <ac:spMk id="6" creationId="{14A846B9-FF96-BD2D-FFD4-B5D04F047CA6}"/>
          </ac:spMkLst>
        </pc:spChg>
      </pc:sldChg>
    </pc:docChg>
  </pc:docChgLst>
  <pc:docChgLst>
    <pc:chgData name="Ryan Kammer" userId="71478282-29c8-45f5-9aee-514b25d46142" providerId="ADAL" clId="{E5A90E2E-A53B-4160-9221-6084AF57CE60}"/>
    <pc:docChg chg="modSld">
      <pc:chgData name="Ryan Kammer" userId="71478282-29c8-45f5-9aee-514b25d46142" providerId="ADAL" clId="{E5A90E2E-A53B-4160-9221-6084AF57CE60}" dt="2024-04-17T13:21:11.841" v="17"/>
      <pc:docMkLst>
        <pc:docMk/>
      </pc:docMkLst>
      <pc:sldChg chg="modSp mod">
        <pc:chgData name="Ryan Kammer" userId="71478282-29c8-45f5-9aee-514b25d46142" providerId="ADAL" clId="{E5A90E2E-A53B-4160-9221-6084AF57CE60}" dt="2024-04-17T12:34:58.510" v="0" actId="14100"/>
        <pc:sldMkLst>
          <pc:docMk/>
          <pc:sldMk cId="662393517" sldId="348"/>
        </pc:sldMkLst>
        <pc:spChg chg="mod">
          <ac:chgData name="Ryan Kammer" userId="71478282-29c8-45f5-9aee-514b25d46142" providerId="ADAL" clId="{E5A90E2E-A53B-4160-9221-6084AF57CE60}" dt="2024-04-17T12:34:58.510" v="0" actId="14100"/>
          <ac:spMkLst>
            <pc:docMk/>
            <pc:sldMk cId="662393517" sldId="348"/>
            <ac:spMk id="83" creationId="{DDDCD54C-DCD6-640A-B442-BA8515C1068B}"/>
          </ac:spMkLst>
        </pc:spChg>
      </pc:sldChg>
      <pc:sldChg chg="addCm">
        <pc:chgData name="Ryan Kammer" userId="71478282-29c8-45f5-9aee-514b25d46142" providerId="ADAL" clId="{E5A90E2E-A53B-4160-9221-6084AF57CE60}" dt="2024-04-17T13:07:23.316" v="4"/>
        <pc:sldMkLst>
          <pc:docMk/>
          <pc:sldMk cId="2096344144" sldId="355"/>
        </pc:sldMkLst>
        <pc:extLst>
          <p:ext xmlns:p="http://schemas.openxmlformats.org/presentationml/2006/main" uri="{D6D511B9-2390-475A-947B-AFAB55BFBCF1}">
            <pc226:cmChg xmlns:pc226="http://schemas.microsoft.com/office/powerpoint/2022/06/main/command" chg="add">
              <pc226:chgData name="Ryan Kammer" userId="71478282-29c8-45f5-9aee-514b25d46142" providerId="ADAL" clId="{E5A90E2E-A53B-4160-9221-6084AF57CE60}" dt="2024-04-17T13:07:23.316" v="4"/>
              <pc2:cmMkLst xmlns:pc2="http://schemas.microsoft.com/office/powerpoint/2019/9/main/command">
                <pc:docMk/>
                <pc:sldMk cId="2096344144" sldId="355"/>
                <pc2:cmMk id="{6F3A2C1E-E8A2-42F3-850B-D58A9A11B7D6}"/>
              </pc2:cmMkLst>
            </pc226:cmChg>
          </p:ext>
        </pc:extLst>
      </pc:sldChg>
      <pc:sldChg chg="addCm">
        <pc:chgData name="Ryan Kammer" userId="71478282-29c8-45f5-9aee-514b25d46142" providerId="ADAL" clId="{E5A90E2E-A53B-4160-9221-6084AF57CE60}" dt="2024-04-17T13:09:09.202" v="5"/>
        <pc:sldMkLst>
          <pc:docMk/>
          <pc:sldMk cId="1002317118" sldId="360"/>
        </pc:sldMkLst>
        <pc:extLst>
          <p:ext xmlns:p="http://schemas.openxmlformats.org/presentationml/2006/main" uri="{D6D511B9-2390-475A-947B-AFAB55BFBCF1}">
            <pc226:cmChg xmlns:pc226="http://schemas.microsoft.com/office/powerpoint/2022/06/main/command" chg="add">
              <pc226:chgData name="Ryan Kammer" userId="71478282-29c8-45f5-9aee-514b25d46142" providerId="ADAL" clId="{E5A90E2E-A53B-4160-9221-6084AF57CE60}" dt="2024-04-17T13:09:09.202" v="5"/>
              <pc2:cmMkLst xmlns:pc2="http://schemas.microsoft.com/office/powerpoint/2019/9/main/command">
                <pc:docMk/>
                <pc:sldMk cId="1002317118" sldId="360"/>
                <pc2:cmMk id="{156890D1-C96E-4A11-809A-79739341A2CC}"/>
              </pc2:cmMkLst>
            </pc226:cmChg>
          </p:ext>
        </pc:extLst>
      </pc:sldChg>
      <pc:sldChg chg="addCm">
        <pc:chgData name="Ryan Kammer" userId="71478282-29c8-45f5-9aee-514b25d46142" providerId="ADAL" clId="{E5A90E2E-A53B-4160-9221-6084AF57CE60}" dt="2024-04-17T13:14:58.677" v="11"/>
        <pc:sldMkLst>
          <pc:docMk/>
          <pc:sldMk cId="1529518868" sldId="370"/>
        </pc:sldMkLst>
        <pc:extLst>
          <p:ext xmlns:p="http://schemas.openxmlformats.org/presentationml/2006/main" uri="{D6D511B9-2390-475A-947B-AFAB55BFBCF1}">
            <pc226:cmChg xmlns:pc226="http://schemas.microsoft.com/office/powerpoint/2022/06/main/command" chg="add">
              <pc226:chgData name="Ryan Kammer" userId="71478282-29c8-45f5-9aee-514b25d46142" providerId="ADAL" clId="{E5A90E2E-A53B-4160-9221-6084AF57CE60}" dt="2024-04-17T13:11:36.055" v="7"/>
              <pc2:cmMkLst xmlns:pc2="http://schemas.microsoft.com/office/powerpoint/2019/9/main/command">
                <pc:docMk/>
                <pc:sldMk cId="1529518868" sldId="370"/>
                <pc2:cmMk id="{18F24B05-6992-49B7-BAEF-05DE9C495C09}"/>
              </pc2:cmMkLst>
            </pc226:cmChg>
            <pc226:cmChg xmlns:pc226="http://schemas.microsoft.com/office/powerpoint/2022/06/main/command" chg="add">
              <pc226:chgData name="Ryan Kammer" userId="71478282-29c8-45f5-9aee-514b25d46142" providerId="ADAL" clId="{E5A90E2E-A53B-4160-9221-6084AF57CE60}" dt="2024-04-17T13:14:58.677" v="11"/>
              <pc2:cmMkLst xmlns:pc2="http://schemas.microsoft.com/office/powerpoint/2019/9/main/command">
                <pc:docMk/>
                <pc:sldMk cId="1529518868" sldId="370"/>
                <pc2:cmMk id="{96790A0E-9ED1-42BF-B4A8-3FE4BE4DE6B1}"/>
              </pc2:cmMkLst>
            </pc226:cmChg>
            <pc226:cmChg xmlns:pc226="http://schemas.microsoft.com/office/powerpoint/2022/06/main/command" chg="add">
              <pc226:chgData name="Ryan Kammer" userId="71478282-29c8-45f5-9aee-514b25d46142" providerId="ADAL" clId="{E5A90E2E-A53B-4160-9221-6084AF57CE60}" dt="2024-04-17T13:12:56.545" v="8"/>
              <pc2:cmMkLst xmlns:pc2="http://schemas.microsoft.com/office/powerpoint/2019/9/main/command">
                <pc:docMk/>
                <pc:sldMk cId="1529518868" sldId="370"/>
                <pc2:cmMk id="{5B26533A-A29A-4550-9F42-361A8FE3E2E7}"/>
              </pc2:cmMkLst>
            </pc226:cmChg>
            <pc226:cmChg xmlns:pc226="http://schemas.microsoft.com/office/powerpoint/2022/06/main/command" chg="add">
              <pc226:chgData name="Ryan Kammer" userId="71478282-29c8-45f5-9aee-514b25d46142" providerId="ADAL" clId="{E5A90E2E-A53B-4160-9221-6084AF57CE60}" dt="2024-04-17T13:13:31.543" v="9"/>
              <pc2:cmMkLst xmlns:pc2="http://schemas.microsoft.com/office/powerpoint/2019/9/main/command">
                <pc:docMk/>
                <pc:sldMk cId="1529518868" sldId="370"/>
                <pc2:cmMk id="{3C63C046-C3D4-4A4D-AC43-46AD6A17134C}"/>
              </pc2:cmMkLst>
            </pc226:cmChg>
            <pc226:cmChg xmlns:pc226="http://schemas.microsoft.com/office/powerpoint/2022/06/main/command" chg="add">
              <pc226:chgData name="Ryan Kammer" userId="71478282-29c8-45f5-9aee-514b25d46142" providerId="ADAL" clId="{E5A90E2E-A53B-4160-9221-6084AF57CE60}" dt="2024-04-17T13:14:22.830" v="10"/>
              <pc2:cmMkLst xmlns:pc2="http://schemas.microsoft.com/office/powerpoint/2019/9/main/command">
                <pc:docMk/>
                <pc:sldMk cId="1529518868" sldId="370"/>
                <pc2:cmMk id="{AC67E076-8CC3-4763-B3C4-7F50540ADF70}"/>
              </pc2:cmMkLst>
            </pc226:cmChg>
          </p:ext>
        </pc:extLst>
      </pc:sldChg>
      <pc:sldChg chg="addCm">
        <pc:chgData name="Ryan Kammer" userId="71478282-29c8-45f5-9aee-514b25d46142" providerId="ADAL" clId="{E5A90E2E-A53B-4160-9221-6084AF57CE60}" dt="2024-04-17T13:21:11.841" v="17"/>
        <pc:sldMkLst>
          <pc:docMk/>
          <pc:sldMk cId="798986949" sldId="371"/>
        </pc:sldMkLst>
        <pc:extLst>
          <p:ext xmlns:p="http://schemas.openxmlformats.org/presentationml/2006/main" uri="{D6D511B9-2390-475A-947B-AFAB55BFBCF1}">
            <pc226:cmChg xmlns:pc226="http://schemas.microsoft.com/office/powerpoint/2022/06/main/command" chg="add">
              <pc226:chgData name="Ryan Kammer" userId="71478282-29c8-45f5-9aee-514b25d46142" providerId="ADAL" clId="{E5A90E2E-A53B-4160-9221-6084AF57CE60}" dt="2024-04-17T13:18:29.393" v="15"/>
              <pc2:cmMkLst xmlns:pc2="http://schemas.microsoft.com/office/powerpoint/2019/9/main/command">
                <pc:docMk/>
                <pc:sldMk cId="798986949" sldId="371"/>
                <pc2:cmMk id="{CBFC8003-2D6B-41F7-8EBC-CB333C11302A}"/>
              </pc2:cmMkLst>
            </pc226:cmChg>
            <pc226:cmChg xmlns:pc226="http://schemas.microsoft.com/office/powerpoint/2022/06/main/command" chg="add">
              <pc226:chgData name="Ryan Kammer" userId="71478282-29c8-45f5-9aee-514b25d46142" providerId="ADAL" clId="{E5A90E2E-A53B-4160-9221-6084AF57CE60}" dt="2024-04-17T13:21:11.841" v="17"/>
              <pc2:cmMkLst xmlns:pc2="http://schemas.microsoft.com/office/powerpoint/2019/9/main/command">
                <pc:docMk/>
                <pc:sldMk cId="798986949" sldId="371"/>
                <pc2:cmMk id="{95FC3F7B-E8BF-4EF6-A565-3782FC1E329F}"/>
              </pc2:cmMkLst>
            </pc226:cmChg>
            <pc226:cmChg xmlns:pc226="http://schemas.microsoft.com/office/powerpoint/2022/06/main/command" chg="add">
              <pc226:chgData name="Ryan Kammer" userId="71478282-29c8-45f5-9aee-514b25d46142" providerId="ADAL" clId="{E5A90E2E-A53B-4160-9221-6084AF57CE60}" dt="2024-04-17T13:19:25.387" v="16"/>
              <pc2:cmMkLst xmlns:pc2="http://schemas.microsoft.com/office/powerpoint/2019/9/main/command">
                <pc:docMk/>
                <pc:sldMk cId="798986949" sldId="371"/>
                <pc2:cmMk id="{40787897-31F0-47DA-A751-E00E0BEE5B35}"/>
              </pc2:cmMkLst>
            </pc226:cmChg>
          </p:ext>
        </pc:extLst>
      </pc:sldChg>
      <pc:sldChg chg="addCm">
        <pc:chgData name="Ryan Kammer" userId="71478282-29c8-45f5-9aee-514b25d46142" providerId="ADAL" clId="{E5A90E2E-A53B-4160-9221-6084AF57CE60}" dt="2024-04-17T13:10:53.254" v="6"/>
        <pc:sldMkLst>
          <pc:docMk/>
          <pc:sldMk cId="1582214409" sldId="372"/>
        </pc:sldMkLst>
        <pc:extLst>
          <p:ext xmlns:p="http://schemas.openxmlformats.org/presentationml/2006/main" uri="{D6D511B9-2390-475A-947B-AFAB55BFBCF1}">
            <pc226:cmChg xmlns:pc226="http://schemas.microsoft.com/office/powerpoint/2022/06/main/command" chg="add">
              <pc226:chgData name="Ryan Kammer" userId="71478282-29c8-45f5-9aee-514b25d46142" providerId="ADAL" clId="{E5A90E2E-A53B-4160-9221-6084AF57CE60}" dt="2024-04-17T13:10:53.254" v="6"/>
              <pc2:cmMkLst xmlns:pc2="http://schemas.microsoft.com/office/powerpoint/2019/9/main/command">
                <pc:docMk/>
                <pc:sldMk cId="1582214409" sldId="372"/>
                <pc2:cmMk id="{6AEB75C3-A709-441B-A950-03E5803444C4}"/>
              </pc2:cmMkLst>
            </pc226:cmChg>
          </p:ext>
        </pc:extLst>
      </pc:sldChg>
      <pc:sldChg chg="addCm">
        <pc:chgData name="Ryan Kammer" userId="71478282-29c8-45f5-9aee-514b25d46142" providerId="ADAL" clId="{E5A90E2E-A53B-4160-9221-6084AF57CE60}" dt="2024-04-17T13:06:39.419" v="3"/>
        <pc:sldMkLst>
          <pc:docMk/>
          <pc:sldMk cId="4174509772" sldId="376"/>
        </pc:sldMkLst>
        <pc:extLst>
          <p:ext xmlns:p="http://schemas.openxmlformats.org/presentationml/2006/main" uri="{D6D511B9-2390-475A-947B-AFAB55BFBCF1}">
            <pc226:cmChg xmlns:pc226="http://schemas.microsoft.com/office/powerpoint/2022/06/main/command" chg="add">
              <pc226:chgData name="Ryan Kammer" userId="71478282-29c8-45f5-9aee-514b25d46142" providerId="ADAL" clId="{E5A90E2E-A53B-4160-9221-6084AF57CE60}" dt="2024-04-17T13:06:39.419" v="3"/>
              <pc2:cmMkLst xmlns:pc2="http://schemas.microsoft.com/office/powerpoint/2019/9/main/command">
                <pc:docMk/>
                <pc:sldMk cId="4174509772" sldId="376"/>
                <pc2:cmMk id="{5D80811E-33A3-4ABC-807E-E19D6A908AFE}"/>
              </pc2:cmMkLst>
            </pc226:cmChg>
          </p:ext>
        </pc:extLst>
      </pc:sldChg>
      <pc:sldChg chg="addCm">
        <pc:chgData name="Ryan Kammer" userId="71478282-29c8-45f5-9aee-514b25d46142" providerId="ADAL" clId="{E5A90E2E-A53B-4160-9221-6084AF57CE60}" dt="2024-04-17T13:05:37.954" v="2"/>
        <pc:sldMkLst>
          <pc:docMk/>
          <pc:sldMk cId="1310395321" sldId="377"/>
        </pc:sldMkLst>
        <pc:extLst>
          <p:ext xmlns:p="http://schemas.openxmlformats.org/presentationml/2006/main" uri="{D6D511B9-2390-475A-947B-AFAB55BFBCF1}">
            <pc226:cmChg xmlns:pc226="http://schemas.microsoft.com/office/powerpoint/2022/06/main/command" chg="add">
              <pc226:chgData name="Ryan Kammer" userId="71478282-29c8-45f5-9aee-514b25d46142" providerId="ADAL" clId="{E5A90E2E-A53B-4160-9221-6084AF57CE60}" dt="2024-04-17T13:05:37.954" v="2"/>
              <pc2:cmMkLst xmlns:pc2="http://schemas.microsoft.com/office/powerpoint/2019/9/main/command">
                <pc:docMk/>
                <pc:sldMk cId="1310395321" sldId="377"/>
                <pc2:cmMk id="{B1C3D476-3480-4498-913C-39E51D5E4597}"/>
              </pc2:cmMkLst>
            </pc226:cmChg>
          </p:ext>
        </pc:extLst>
      </pc:sldChg>
      <pc:sldChg chg="addCm">
        <pc:chgData name="Ryan Kammer" userId="71478282-29c8-45f5-9aee-514b25d46142" providerId="ADAL" clId="{E5A90E2E-A53B-4160-9221-6084AF57CE60}" dt="2024-04-17T12:39:29.485" v="1"/>
        <pc:sldMkLst>
          <pc:docMk/>
          <pc:sldMk cId="1011453898" sldId="385"/>
        </pc:sldMkLst>
        <pc:extLst>
          <p:ext xmlns:p="http://schemas.openxmlformats.org/presentationml/2006/main" uri="{D6D511B9-2390-475A-947B-AFAB55BFBCF1}">
            <pc226:cmChg xmlns:pc226="http://schemas.microsoft.com/office/powerpoint/2022/06/main/command" chg="add">
              <pc226:chgData name="Ryan Kammer" userId="71478282-29c8-45f5-9aee-514b25d46142" providerId="ADAL" clId="{E5A90E2E-A53B-4160-9221-6084AF57CE60}" dt="2024-04-17T12:39:29.485" v="1"/>
              <pc2:cmMkLst xmlns:pc2="http://schemas.microsoft.com/office/powerpoint/2019/9/main/command">
                <pc:docMk/>
                <pc:sldMk cId="1011453898" sldId="385"/>
                <pc2:cmMk id="{A7AB4116-14A1-4557-B468-7FDE95E6732C}"/>
              </pc2:cmMkLst>
            </pc226:cmChg>
          </p:ext>
        </pc:extLst>
      </pc:sldChg>
      <pc:sldChg chg="addCm">
        <pc:chgData name="Ryan Kammer" userId="71478282-29c8-45f5-9aee-514b25d46142" providerId="ADAL" clId="{E5A90E2E-A53B-4160-9221-6084AF57CE60}" dt="2024-04-17T13:17:40.146" v="14"/>
        <pc:sldMkLst>
          <pc:docMk/>
          <pc:sldMk cId="3419127876" sldId="387"/>
        </pc:sldMkLst>
        <pc:extLst>
          <p:ext xmlns:p="http://schemas.openxmlformats.org/presentationml/2006/main" uri="{D6D511B9-2390-475A-947B-AFAB55BFBCF1}">
            <pc226:cmChg xmlns:pc226="http://schemas.microsoft.com/office/powerpoint/2022/06/main/command" chg="add">
              <pc226:chgData name="Ryan Kammer" userId="71478282-29c8-45f5-9aee-514b25d46142" providerId="ADAL" clId="{E5A90E2E-A53B-4160-9221-6084AF57CE60}" dt="2024-04-17T13:17:40.146" v="14"/>
              <pc2:cmMkLst xmlns:pc2="http://schemas.microsoft.com/office/powerpoint/2019/9/main/command">
                <pc:docMk/>
                <pc:sldMk cId="3419127876" sldId="387"/>
                <pc2:cmMk id="{CF382D0D-7AA6-4F5A-9DA8-C67E3588696C}"/>
              </pc2:cmMkLst>
            </pc226:cmChg>
            <pc226:cmChg xmlns:pc226="http://schemas.microsoft.com/office/powerpoint/2022/06/main/command" chg="add">
              <pc226:chgData name="Ryan Kammer" userId="71478282-29c8-45f5-9aee-514b25d46142" providerId="ADAL" clId="{E5A90E2E-A53B-4160-9221-6084AF57CE60}" dt="2024-04-17T13:17:21.978" v="13"/>
              <pc2:cmMkLst xmlns:pc2="http://schemas.microsoft.com/office/powerpoint/2019/9/main/command">
                <pc:docMk/>
                <pc:sldMk cId="3419127876" sldId="387"/>
                <pc2:cmMk id="{2113991D-D21F-4D13-ACCB-2D9BF961687C}"/>
              </pc2:cmMkLst>
            </pc226:cmChg>
            <pc226:cmChg xmlns:pc226="http://schemas.microsoft.com/office/powerpoint/2022/06/main/command" chg="add">
              <pc226:chgData name="Ryan Kammer" userId="71478282-29c8-45f5-9aee-514b25d46142" providerId="ADAL" clId="{E5A90E2E-A53B-4160-9221-6084AF57CE60}" dt="2024-04-17T13:16:34.615" v="12"/>
              <pc2:cmMkLst xmlns:pc2="http://schemas.microsoft.com/office/powerpoint/2019/9/main/command">
                <pc:docMk/>
                <pc:sldMk cId="3419127876" sldId="387"/>
                <pc2:cmMk id="{6E6E4B23-F471-4F07-8A07-D69283FDDA43}"/>
              </pc2:cmMkLst>
            </pc226:cmChg>
          </p:ext>
        </pc:extLst>
      </pc:sldChg>
    </pc:docChg>
  </pc:docChgLst>
  <pc:docChgLst>
    <pc:chgData name="Bridget Callaghan" userId="S::bcallaghan@gpisd.net::42711561-87ca-4175-8161-5c96debbdd43" providerId="AD" clId="Web-{675E1664-1990-81E2-0E03-89150515711B}"/>
    <pc:docChg chg="delSld modSld sldOrd">
      <pc:chgData name="Bridget Callaghan" userId="S::bcallaghan@gpisd.net::42711561-87ca-4175-8161-5c96debbdd43" providerId="AD" clId="Web-{675E1664-1990-81E2-0E03-89150515711B}" dt="2024-04-30T14:06:12.973" v="161"/>
      <pc:docMkLst>
        <pc:docMk/>
      </pc:docMkLst>
      <pc:sldChg chg="delSp modSp mod ord modShow">
        <pc:chgData name="Bridget Callaghan" userId="S::bcallaghan@gpisd.net::42711561-87ca-4175-8161-5c96debbdd43" providerId="AD" clId="Web-{675E1664-1990-81E2-0E03-89150515711B}" dt="2024-04-30T14:03:30.112" v="148"/>
        <pc:sldMkLst>
          <pc:docMk/>
          <pc:sldMk cId="2059721737" sldId="265"/>
        </pc:sldMkLst>
        <pc:spChg chg="mod">
          <ac:chgData name="Bridget Callaghan" userId="S::bcallaghan@gpisd.net::42711561-87ca-4175-8161-5c96debbdd43" providerId="AD" clId="Web-{675E1664-1990-81E2-0E03-89150515711B}" dt="2024-04-30T14:00:12.485" v="21" actId="1076"/>
          <ac:spMkLst>
            <pc:docMk/>
            <pc:sldMk cId="2059721737" sldId="265"/>
            <ac:spMk id="2" creationId="{4EDE47DC-C87C-0D52-0D0B-2872350CFAA0}"/>
          </ac:spMkLst>
        </pc:spChg>
        <pc:spChg chg="mod">
          <ac:chgData name="Bridget Callaghan" userId="S::bcallaghan@gpisd.net::42711561-87ca-4175-8161-5c96debbdd43" providerId="AD" clId="Web-{675E1664-1990-81E2-0E03-89150515711B}" dt="2024-04-30T14:00:16.282" v="24" actId="20577"/>
          <ac:spMkLst>
            <pc:docMk/>
            <pc:sldMk cId="2059721737" sldId="265"/>
            <ac:spMk id="13" creationId="{05F346D9-510B-4994-A0ED-8F649C35CDEA}"/>
          </ac:spMkLst>
        </pc:spChg>
        <pc:spChg chg="mod">
          <ac:chgData name="Bridget Callaghan" userId="S::bcallaghan@gpisd.net::42711561-87ca-4175-8161-5c96debbdd43" providerId="AD" clId="Web-{675E1664-1990-81E2-0E03-89150515711B}" dt="2024-04-30T14:00:12.485" v="20" actId="1076"/>
          <ac:spMkLst>
            <pc:docMk/>
            <pc:sldMk cId="2059721737" sldId="265"/>
            <ac:spMk id="17" creationId="{5E9E5A10-4AE2-46CF-B2F6-202EA73CE7BA}"/>
          </ac:spMkLst>
        </pc:spChg>
        <pc:spChg chg="del">
          <ac:chgData name="Bridget Callaghan" userId="S::bcallaghan@gpisd.net::42711561-87ca-4175-8161-5c96debbdd43" providerId="AD" clId="Web-{675E1664-1990-81E2-0E03-89150515711B}" dt="2024-04-30T13:59:29.172" v="0"/>
          <ac:spMkLst>
            <pc:docMk/>
            <pc:sldMk cId="2059721737" sldId="265"/>
            <ac:spMk id="18" creationId="{5F40D0B8-688A-4280-A3B3-18493B71013D}"/>
          </ac:spMkLst>
        </pc:spChg>
      </pc:sldChg>
      <pc:sldChg chg="del">
        <pc:chgData name="Bridget Callaghan" userId="S::bcallaghan@gpisd.net::42711561-87ca-4175-8161-5c96debbdd43" providerId="AD" clId="Web-{675E1664-1990-81E2-0E03-89150515711B}" dt="2024-04-30T14:06:12.973" v="161"/>
        <pc:sldMkLst>
          <pc:docMk/>
          <pc:sldMk cId="899049049" sldId="310"/>
        </pc:sldMkLst>
      </pc:sldChg>
      <pc:sldChg chg="del">
        <pc:chgData name="Bridget Callaghan" userId="S::bcallaghan@gpisd.net::42711561-87ca-4175-8161-5c96debbdd43" providerId="AD" clId="Web-{675E1664-1990-81E2-0E03-89150515711B}" dt="2024-04-30T14:06:12.957" v="160"/>
        <pc:sldMkLst>
          <pc:docMk/>
          <pc:sldMk cId="662393517" sldId="348"/>
        </pc:sldMkLst>
      </pc:sldChg>
      <pc:sldChg chg="del">
        <pc:chgData name="Bridget Callaghan" userId="S::bcallaghan@gpisd.net::42711561-87ca-4175-8161-5c96debbdd43" providerId="AD" clId="Web-{675E1664-1990-81E2-0E03-89150515711B}" dt="2024-04-30T14:00:24.157" v="25"/>
        <pc:sldMkLst>
          <pc:docMk/>
          <pc:sldMk cId="3434103189" sldId="353"/>
        </pc:sldMkLst>
      </pc:sldChg>
      <pc:sldChg chg="modSp modCm">
        <pc:chgData name="Bridget Callaghan" userId="S::bcallaghan@gpisd.net::42711561-87ca-4175-8161-5c96debbdd43" providerId="AD" clId="Web-{675E1664-1990-81E2-0E03-89150515711B}" dt="2024-04-30T14:04:04.237" v="159" actId="20577"/>
        <pc:sldMkLst>
          <pc:docMk/>
          <pc:sldMk cId="2096344144" sldId="355"/>
        </pc:sldMkLst>
        <pc:spChg chg="mod">
          <ac:chgData name="Bridget Callaghan" userId="S::bcallaghan@gpisd.net::42711561-87ca-4175-8161-5c96debbdd43" providerId="AD" clId="Web-{675E1664-1990-81E2-0E03-89150515711B}" dt="2024-04-30T14:04:04.237" v="159" actId="20577"/>
          <ac:spMkLst>
            <pc:docMk/>
            <pc:sldMk cId="2096344144" sldId="355"/>
            <ac:spMk id="3" creationId="{377C9CEC-0250-189D-D84D-56F39EF00C23}"/>
          </ac:spMkLst>
        </pc:spChg>
        <pc:extLst>
          <p:ext xmlns:p="http://schemas.openxmlformats.org/presentationml/2006/main" uri="{D6D511B9-2390-475A-947B-AFAB55BFBCF1}">
            <pc226:cmChg xmlns:pc226="http://schemas.microsoft.com/office/powerpoint/2022/06/main/command" chg="mod">
              <pc226:chgData name="Bridget Callaghan" userId="S::bcallaghan@gpisd.net::42711561-87ca-4175-8161-5c96debbdd43" providerId="AD" clId="Web-{675E1664-1990-81E2-0E03-89150515711B}" dt="2024-04-30T14:03:56.612" v="158"/>
              <pc2:cmMkLst xmlns:pc2="http://schemas.microsoft.com/office/powerpoint/2019/9/main/command">
                <pc:docMk/>
                <pc:sldMk cId="2096344144" sldId="355"/>
                <pc2:cmMk id="{6F3A2C1E-E8A2-42F3-850B-D58A9A11B7D6}"/>
              </pc2:cmMkLst>
            </pc226:cmChg>
          </p:ext>
        </pc:extLst>
      </pc:sldChg>
      <pc:sldChg chg="modSp">
        <pc:chgData name="Bridget Callaghan" userId="S::bcallaghan@gpisd.net::42711561-87ca-4175-8161-5c96debbdd43" providerId="AD" clId="Web-{675E1664-1990-81E2-0E03-89150515711B}" dt="2024-04-30T14:02:51.080" v="147" actId="20577"/>
        <pc:sldMkLst>
          <pc:docMk/>
          <pc:sldMk cId="1557639395" sldId="388"/>
        </pc:sldMkLst>
        <pc:spChg chg="mod">
          <ac:chgData name="Bridget Callaghan" userId="S::bcallaghan@gpisd.net::42711561-87ca-4175-8161-5c96debbdd43" providerId="AD" clId="Web-{675E1664-1990-81E2-0E03-89150515711B}" dt="2024-04-30T14:02:51.080" v="147" actId="20577"/>
          <ac:spMkLst>
            <pc:docMk/>
            <pc:sldMk cId="1557639395" sldId="388"/>
            <ac:spMk id="9" creationId="{DD841CE4-661F-ABD7-9D4B-EF46D294BFF0}"/>
          </ac:spMkLst>
        </pc:spChg>
      </pc:sldChg>
    </pc:docChg>
  </pc:docChgLst>
  <pc:docChgLst>
    <pc:chgData name="Bridget Callaghan" userId="S::bcallaghan@gpisd.net::42711561-87ca-4175-8161-5c96debbdd43" providerId="AD" clId="Web-{DC2790BF-1AF4-506C-4834-BABBE3F3AB3E}"/>
    <pc:docChg chg="addSld delSld addMainMaster modMainMaster">
      <pc:chgData name="Bridget Callaghan" userId="S::bcallaghan@gpisd.net::42711561-87ca-4175-8161-5c96debbdd43" providerId="AD" clId="Web-{DC2790BF-1AF4-506C-4834-BABBE3F3AB3E}" dt="2024-04-09T18:56:53.436" v="57"/>
      <pc:docMkLst>
        <pc:docMk/>
      </pc:docMkLst>
      <pc:sldChg chg="del">
        <pc:chgData name="Bridget Callaghan" userId="S::bcallaghan@gpisd.net::42711561-87ca-4175-8161-5c96debbdd43" providerId="AD" clId="Web-{DC2790BF-1AF4-506C-4834-BABBE3F3AB3E}" dt="2024-04-09T18:56:53.436" v="57"/>
        <pc:sldMkLst>
          <pc:docMk/>
          <pc:sldMk cId="109857222" sldId="256"/>
        </pc:sldMkLst>
      </pc:sldChg>
      <pc:sldChg chg="add del">
        <pc:chgData name="Bridget Callaghan" userId="S::bcallaghan@gpisd.net::42711561-87ca-4175-8161-5c96debbdd43" providerId="AD" clId="Web-{DC2790BF-1AF4-506C-4834-BABBE3F3AB3E}" dt="2024-04-09T18:56:49.936" v="56"/>
        <pc:sldMkLst>
          <pc:docMk/>
          <pc:sldMk cId="2059721737" sldId="265"/>
        </pc:sldMkLst>
      </pc:sldChg>
      <pc:sldChg chg="add del">
        <pc:chgData name="Bridget Callaghan" userId="S::bcallaghan@gpisd.net::42711561-87ca-4175-8161-5c96debbdd43" providerId="AD" clId="Web-{DC2790BF-1AF4-506C-4834-BABBE3F3AB3E}" dt="2024-04-09T18:56:49.920" v="55"/>
        <pc:sldMkLst>
          <pc:docMk/>
          <pc:sldMk cId="899049049" sldId="310"/>
        </pc:sldMkLst>
      </pc:sldChg>
      <pc:sldChg chg="add del">
        <pc:chgData name="Bridget Callaghan" userId="S::bcallaghan@gpisd.net::42711561-87ca-4175-8161-5c96debbdd43" providerId="AD" clId="Web-{DC2790BF-1AF4-506C-4834-BABBE3F3AB3E}" dt="2024-04-09T18:56:49.889" v="54"/>
        <pc:sldMkLst>
          <pc:docMk/>
          <pc:sldMk cId="662393517" sldId="348"/>
        </pc:sldMkLst>
      </pc:sldChg>
      <pc:sldChg chg="add del">
        <pc:chgData name="Bridget Callaghan" userId="S::bcallaghan@gpisd.net::42711561-87ca-4175-8161-5c96debbdd43" providerId="AD" clId="Web-{DC2790BF-1AF4-506C-4834-BABBE3F3AB3E}" dt="2024-04-09T18:56:49.467" v="38"/>
        <pc:sldMkLst>
          <pc:docMk/>
          <pc:sldMk cId="3434103189" sldId="353"/>
        </pc:sldMkLst>
      </pc:sldChg>
      <pc:sldChg chg="add del">
        <pc:chgData name="Bridget Callaghan" userId="S::bcallaghan@gpisd.net::42711561-87ca-4175-8161-5c96debbdd43" providerId="AD" clId="Web-{DC2790BF-1AF4-506C-4834-BABBE3F3AB3E}" dt="2024-04-09T18:56:49.670" v="46"/>
        <pc:sldMkLst>
          <pc:docMk/>
          <pc:sldMk cId="2096344144" sldId="355"/>
        </pc:sldMkLst>
      </pc:sldChg>
      <pc:sldChg chg="add del">
        <pc:chgData name="Bridget Callaghan" userId="S::bcallaghan@gpisd.net::42711561-87ca-4175-8161-5c96debbdd43" providerId="AD" clId="Web-{DC2790BF-1AF4-506C-4834-BABBE3F3AB3E}" dt="2024-04-09T18:56:49.623" v="44"/>
        <pc:sldMkLst>
          <pc:docMk/>
          <pc:sldMk cId="1002317118" sldId="360"/>
        </pc:sldMkLst>
      </pc:sldChg>
      <pc:sldChg chg="add del">
        <pc:chgData name="Bridget Callaghan" userId="S::bcallaghan@gpisd.net::42711561-87ca-4175-8161-5c96debbdd43" providerId="AD" clId="Web-{DC2790BF-1AF4-506C-4834-BABBE3F3AB3E}" dt="2024-04-09T18:56:49.561" v="42"/>
        <pc:sldMkLst>
          <pc:docMk/>
          <pc:sldMk cId="1529518868" sldId="370"/>
        </pc:sldMkLst>
      </pc:sldChg>
      <pc:sldChg chg="add del">
        <pc:chgData name="Bridget Callaghan" userId="S::bcallaghan@gpisd.net::42711561-87ca-4175-8161-5c96debbdd43" providerId="AD" clId="Web-{DC2790BF-1AF4-506C-4834-BABBE3F3AB3E}" dt="2024-04-09T18:56:49.514" v="40"/>
        <pc:sldMkLst>
          <pc:docMk/>
          <pc:sldMk cId="798986949" sldId="371"/>
        </pc:sldMkLst>
      </pc:sldChg>
      <pc:sldChg chg="add del">
        <pc:chgData name="Bridget Callaghan" userId="S::bcallaghan@gpisd.net::42711561-87ca-4175-8161-5c96debbdd43" providerId="AD" clId="Web-{DC2790BF-1AF4-506C-4834-BABBE3F3AB3E}" dt="2024-04-09T18:56:49.592" v="43"/>
        <pc:sldMkLst>
          <pc:docMk/>
          <pc:sldMk cId="1582214409" sldId="372"/>
        </pc:sldMkLst>
      </pc:sldChg>
      <pc:sldChg chg="add del">
        <pc:chgData name="Bridget Callaghan" userId="S::bcallaghan@gpisd.net::42711561-87ca-4175-8161-5c96debbdd43" providerId="AD" clId="Web-{DC2790BF-1AF4-506C-4834-BABBE3F3AB3E}" dt="2024-04-09T18:56:49.717" v="48"/>
        <pc:sldMkLst>
          <pc:docMk/>
          <pc:sldMk cId="4174509772" sldId="376"/>
        </pc:sldMkLst>
      </pc:sldChg>
      <pc:sldChg chg="add del">
        <pc:chgData name="Bridget Callaghan" userId="S::bcallaghan@gpisd.net::42711561-87ca-4175-8161-5c96debbdd43" providerId="AD" clId="Web-{DC2790BF-1AF4-506C-4834-BABBE3F3AB3E}" dt="2024-04-09T18:56:49.748" v="49"/>
        <pc:sldMkLst>
          <pc:docMk/>
          <pc:sldMk cId="1310395321" sldId="377"/>
        </pc:sldMkLst>
      </pc:sldChg>
      <pc:sldChg chg="add del">
        <pc:chgData name="Bridget Callaghan" userId="S::bcallaghan@gpisd.net::42711561-87ca-4175-8161-5c96debbdd43" providerId="AD" clId="Web-{DC2790BF-1AF4-506C-4834-BABBE3F3AB3E}" dt="2024-04-09T18:56:49.764" v="50"/>
        <pc:sldMkLst>
          <pc:docMk/>
          <pc:sldMk cId="3367363558" sldId="378"/>
        </pc:sldMkLst>
      </pc:sldChg>
      <pc:sldChg chg="add del">
        <pc:chgData name="Bridget Callaghan" userId="S::bcallaghan@gpisd.net::42711561-87ca-4175-8161-5c96debbdd43" providerId="AD" clId="Web-{DC2790BF-1AF4-506C-4834-BABBE3F3AB3E}" dt="2024-04-09T18:56:49.795" v="51"/>
        <pc:sldMkLst>
          <pc:docMk/>
          <pc:sldMk cId="1778895485" sldId="379"/>
        </pc:sldMkLst>
      </pc:sldChg>
      <pc:sldChg chg="add del">
        <pc:chgData name="Bridget Callaghan" userId="S::bcallaghan@gpisd.net::42711561-87ca-4175-8161-5c96debbdd43" providerId="AD" clId="Web-{DC2790BF-1AF4-506C-4834-BABBE3F3AB3E}" dt="2024-04-09T18:56:49.701" v="47"/>
        <pc:sldMkLst>
          <pc:docMk/>
          <pc:sldMk cId="2717659089" sldId="383"/>
        </pc:sldMkLst>
      </pc:sldChg>
      <pc:sldChg chg="add del">
        <pc:chgData name="Bridget Callaghan" userId="S::bcallaghan@gpisd.net::42711561-87ca-4175-8161-5c96debbdd43" providerId="AD" clId="Web-{DC2790BF-1AF4-506C-4834-BABBE3F3AB3E}" dt="2024-04-09T18:56:49.655" v="45"/>
        <pc:sldMkLst>
          <pc:docMk/>
          <pc:sldMk cId="2399632676" sldId="384"/>
        </pc:sldMkLst>
      </pc:sldChg>
      <pc:sldChg chg="add del">
        <pc:chgData name="Bridget Callaghan" userId="S::bcallaghan@gpisd.net::42711561-87ca-4175-8161-5c96debbdd43" providerId="AD" clId="Web-{DC2790BF-1AF4-506C-4834-BABBE3F3AB3E}" dt="2024-04-09T18:56:49.811" v="52"/>
        <pc:sldMkLst>
          <pc:docMk/>
          <pc:sldMk cId="1011453898" sldId="385"/>
        </pc:sldMkLst>
      </pc:sldChg>
      <pc:sldChg chg="add del">
        <pc:chgData name="Bridget Callaghan" userId="S::bcallaghan@gpisd.net::42711561-87ca-4175-8161-5c96debbdd43" providerId="AD" clId="Web-{DC2790BF-1AF4-506C-4834-BABBE3F3AB3E}" dt="2024-04-09T18:56:49.842" v="53"/>
        <pc:sldMkLst>
          <pc:docMk/>
          <pc:sldMk cId="2072885727" sldId="386"/>
        </pc:sldMkLst>
      </pc:sldChg>
      <pc:sldChg chg="add del">
        <pc:chgData name="Bridget Callaghan" userId="S::bcallaghan@gpisd.net::42711561-87ca-4175-8161-5c96debbdd43" providerId="AD" clId="Web-{DC2790BF-1AF4-506C-4834-BABBE3F3AB3E}" dt="2024-04-09T18:56:49.530" v="41"/>
        <pc:sldMkLst>
          <pc:docMk/>
          <pc:sldMk cId="3419127876" sldId="387"/>
        </pc:sldMkLst>
      </pc:sldChg>
      <pc:sldChg chg="add del">
        <pc:chgData name="Bridget Callaghan" userId="S::bcallaghan@gpisd.net::42711561-87ca-4175-8161-5c96debbdd43" providerId="AD" clId="Web-{DC2790BF-1AF4-506C-4834-BABBE3F3AB3E}" dt="2024-04-09T18:56:49.498" v="39"/>
        <pc:sldMkLst>
          <pc:docMk/>
          <pc:sldMk cId="1557639395" sldId="388"/>
        </pc:sldMkLst>
      </pc:sldChg>
      <pc:sldMasterChg chg="add addSldLayout">
        <pc:chgData name="Bridget Callaghan" userId="S::bcallaghan@gpisd.net::42711561-87ca-4175-8161-5c96debbdd43" providerId="AD" clId="Web-{DC2790BF-1AF4-506C-4834-BABBE3F3AB3E}" dt="2024-04-09T18:56:49.467" v="38"/>
        <pc:sldMasterMkLst>
          <pc:docMk/>
          <pc:sldMasterMk cId="184686916" sldId="2147483648"/>
        </pc:sldMasterMkLst>
        <pc:sldLayoutChg chg="add">
          <pc:chgData name="Bridget Callaghan" userId="S::bcallaghan@gpisd.net::42711561-87ca-4175-8161-5c96debbdd43" providerId="AD" clId="Web-{DC2790BF-1AF4-506C-4834-BABBE3F3AB3E}" dt="2024-04-09T18:56:49.467" v="38"/>
          <pc:sldLayoutMkLst>
            <pc:docMk/>
            <pc:sldMasterMk cId="184686916" sldId="2147483648"/>
            <pc:sldLayoutMk cId="59366471" sldId="2147483649"/>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4051917593" sldId="2147483650"/>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1992689964" sldId="2147483651"/>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1149435611" sldId="2147483652"/>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214631224" sldId="2147483653"/>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2490830372" sldId="2147483654"/>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3664831830" sldId="2147483655"/>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3781151328" sldId="2147483656"/>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2553021537" sldId="2147483657"/>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946280093" sldId="2147483658"/>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1633307677" sldId="2147483659"/>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3702722901" sldId="2147483684"/>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1212858761" sldId="2147483685"/>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2070860513" sldId="2147483686"/>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1829968853" sldId="2147483687"/>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3804621412" sldId="2147483688"/>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2111550164" sldId="2147483689"/>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4250533800" sldId="2147483690"/>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2078318875" sldId="2147483691"/>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701411945" sldId="2147483692"/>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2463372806" sldId="2147483693"/>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525799509" sldId="2147483694"/>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3668534891" sldId="2147483695"/>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2011611444" sldId="2147483696"/>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1769115171" sldId="2147483697"/>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1313797033" sldId="2147483698"/>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3554155307" sldId="2147483699"/>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1625767160" sldId="2147483700"/>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2299767568" sldId="2147483701"/>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662962497" sldId="2147483702"/>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2642544025" sldId="2147483703"/>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915091032" sldId="2147483704"/>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3406083401" sldId="2147483705"/>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4285087884" sldId="2147483706"/>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715173912" sldId="2147483707"/>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1166054476" sldId="2147483708"/>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937882440" sldId="2147483709"/>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4155681436" sldId="2147483710"/>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1313886724" sldId="2147483711"/>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553960420" sldId="2147483712"/>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2348293969" sldId="2147483713"/>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1996662848" sldId="2147483714"/>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3338395335" sldId="2147483715"/>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671013230" sldId="2147483716"/>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2396711163" sldId="2147483717"/>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887658126" sldId="2147483718"/>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2707606863" sldId="2147483719"/>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3038108968" sldId="2147483720"/>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406707085" sldId="2147483721"/>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973809051" sldId="2147483722"/>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1891282421" sldId="2147483723"/>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89863596" sldId="2147483724"/>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3889372249" sldId="2147483725"/>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2103028420" sldId="2147483726"/>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3508902823" sldId="2147483727"/>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2817440913" sldId="2147483728"/>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3263116295" sldId="2147483729"/>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3489566075" sldId="2147483742"/>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3134060612" sldId="2147483743"/>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1339045071" sldId="2147483744"/>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3794536439" sldId="2147483745"/>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153693022" sldId="2147483746"/>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1401163394" sldId="2147483747"/>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2491750257" sldId="2147483748"/>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1341994123" sldId="2147483749"/>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675356269" sldId="2147483750"/>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1820487395" sldId="2147483751"/>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1661821858" sldId="2147483752"/>
          </pc:sldLayoutMkLst>
        </pc:sldLayoutChg>
        <pc:sldLayoutChg chg="add">
          <pc:chgData name="Bridget Callaghan" userId="S::bcallaghan@gpisd.net::42711561-87ca-4175-8161-5c96debbdd43" providerId="AD" clId="Web-{DC2790BF-1AF4-506C-4834-BABBE3F3AB3E}" dt="2024-04-09T18:56:49.467" v="38"/>
          <pc:sldLayoutMkLst>
            <pc:docMk/>
            <pc:sldMasterMk cId="184686916" sldId="2147483648"/>
            <pc:sldLayoutMk cId="1670119365" sldId="2147483753"/>
          </pc:sldLayoutMkLst>
        </pc:sldLayoutChg>
      </pc:sldMasterChg>
      <pc:sldMasterChg chg="replId addSldLayout delSldLayout modSldLayout">
        <pc:chgData name="Bridget Callaghan" userId="S::bcallaghan@gpisd.net::42711561-87ca-4175-8161-5c96debbdd43" providerId="AD" clId="Web-{DC2790BF-1AF4-506C-4834-BABBE3F3AB3E}" dt="2024-04-09T18:56:49.467" v="38"/>
        <pc:sldMasterMkLst>
          <pc:docMk/>
          <pc:sldMasterMk cId="2460954070" sldId="2147483660"/>
        </pc:sldMasterMkLst>
        <pc:sldLayoutChg chg="replId">
          <pc:chgData name="Bridget Callaghan" userId="S::bcallaghan@gpisd.net::42711561-87ca-4175-8161-5c96debbdd43" providerId="AD" clId="Web-{DC2790BF-1AF4-506C-4834-BABBE3F3AB3E}" dt="2024-04-09T18:56:49.467" v="38"/>
          <pc:sldLayoutMkLst>
            <pc:docMk/>
            <pc:sldMasterMk cId="2460954070" sldId="2147483660"/>
            <pc:sldLayoutMk cId="2385387890" sldId="2147483661"/>
          </pc:sldLayoutMkLst>
        </pc:sldLayoutChg>
        <pc:sldLayoutChg chg="replId">
          <pc:chgData name="Bridget Callaghan" userId="S::bcallaghan@gpisd.net::42711561-87ca-4175-8161-5c96debbdd43" providerId="AD" clId="Web-{DC2790BF-1AF4-506C-4834-BABBE3F3AB3E}" dt="2024-04-09T18:56:49.467" v="38"/>
          <pc:sldLayoutMkLst>
            <pc:docMk/>
            <pc:sldMasterMk cId="2460954070" sldId="2147483660"/>
            <pc:sldLayoutMk cId="949138452" sldId="2147483662"/>
          </pc:sldLayoutMkLst>
        </pc:sldLayoutChg>
        <pc:sldLayoutChg chg="replId">
          <pc:chgData name="Bridget Callaghan" userId="S::bcallaghan@gpisd.net::42711561-87ca-4175-8161-5c96debbdd43" providerId="AD" clId="Web-{DC2790BF-1AF4-506C-4834-BABBE3F3AB3E}" dt="2024-04-09T18:56:49.467" v="38"/>
          <pc:sldLayoutMkLst>
            <pc:docMk/>
            <pc:sldMasterMk cId="2460954070" sldId="2147483660"/>
            <pc:sldLayoutMk cId="2591524520" sldId="2147483663"/>
          </pc:sldLayoutMkLst>
        </pc:sldLayoutChg>
        <pc:sldLayoutChg chg="replId">
          <pc:chgData name="Bridget Callaghan" userId="S::bcallaghan@gpisd.net::42711561-87ca-4175-8161-5c96debbdd43" providerId="AD" clId="Web-{DC2790BF-1AF4-506C-4834-BABBE3F3AB3E}" dt="2024-04-09T18:56:49.467" v="38"/>
          <pc:sldLayoutMkLst>
            <pc:docMk/>
            <pc:sldMasterMk cId="2460954070" sldId="2147483660"/>
            <pc:sldLayoutMk cId="1203092039" sldId="2147483664"/>
          </pc:sldLayoutMkLst>
        </pc:sldLayoutChg>
        <pc:sldLayoutChg chg="replId">
          <pc:chgData name="Bridget Callaghan" userId="S::bcallaghan@gpisd.net::42711561-87ca-4175-8161-5c96debbdd43" providerId="AD" clId="Web-{DC2790BF-1AF4-506C-4834-BABBE3F3AB3E}" dt="2024-04-09T18:56:49.467" v="38"/>
          <pc:sldLayoutMkLst>
            <pc:docMk/>
            <pc:sldMasterMk cId="2460954070" sldId="2147483660"/>
            <pc:sldLayoutMk cId="3733172339" sldId="2147483665"/>
          </pc:sldLayoutMkLst>
        </pc:sldLayoutChg>
        <pc:sldLayoutChg chg="replId">
          <pc:chgData name="Bridget Callaghan" userId="S::bcallaghan@gpisd.net::42711561-87ca-4175-8161-5c96debbdd43" providerId="AD" clId="Web-{DC2790BF-1AF4-506C-4834-BABBE3F3AB3E}" dt="2024-04-09T18:56:49.467" v="38"/>
          <pc:sldLayoutMkLst>
            <pc:docMk/>
            <pc:sldMasterMk cId="2460954070" sldId="2147483660"/>
            <pc:sldLayoutMk cId="3210312558" sldId="2147483666"/>
          </pc:sldLayoutMkLst>
        </pc:sldLayoutChg>
        <pc:sldLayoutChg chg="replId">
          <pc:chgData name="Bridget Callaghan" userId="S::bcallaghan@gpisd.net::42711561-87ca-4175-8161-5c96debbdd43" providerId="AD" clId="Web-{DC2790BF-1AF4-506C-4834-BABBE3F3AB3E}" dt="2024-04-09T18:56:49.467" v="38"/>
          <pc:sldLayoutMkLst>
            <pc:docMk/>
            <pc:sldMasterMk cId="2460954070" sldId="2147483660"/>
            <pc:sldLayoutMk cId="3146388984" sldId="2147483667"/>
          </pc:sldLayoutMkLst>
        </pc:sldLayoutChg>
        <pc:sldLayoutChg chg="replId">
          <pc:chgData name="Bridget Callaghan" userId="S::bcallaghan@gpisd.net::42711561-87ca-4175-8161-5c96debbdd43" providerId="AD" clId="Web-{DC2790BF-1AF4-506C-4834-BABBE3F3AB3E}" dt="2024-04-09T18:56:49.467" v="38"/>
          <pc:sldLayoutMkLst>
            <pc:docMk/>
            <pc:sldMasterMk cId="2460954070" sldId="2147483660"/>
            <pc:sldLayoutMk cId="3171841454" sldId="2147483668"/>
          </pc:sldLayoutMkLst>
        </pc:sldLayoutChg>
        <pc:sldLayoutChg chg="replId">
          <pc:chgData name="Bridget Callaghan" userId="S::bcallaghan@gpisd.net::42711561-87ca-4175-8161-5c96debbdd43" providerId="AD" clId="Web-{DC2790BF-1AF4-506C-4834-BABBE3F3AB3E}" dt="2024-04-09T18:56:49.467" v="38"/>
          <pc:sldLayoutMkLst>
            <pc:docMk/>
            <pc:sldMasterMk cId="2460954070" sldId="2147483660"/>
            <pc:sldLayoutMk cId="1718958274" sldId="2147483669"/>
          </pc:sldLayoutMkLst>
        </pc:sldLayoutChg>
        <pc:sldLayoutChg chg="replId">
          <pc:chgData name="Bridget Callaghan" userId="S::bcallaghan@gpisd.net::42711561-87ca-4175-8161-5c96debbdd43" providerId="AD" clId="Web-{DC2790BF-1AF4-506C-4834-BABBE3F3AB3E}" dt="2024-04-09T18:56:49.467" v="38"/>
          <pc:sldLayoutMkLst>
            <pc:docMk/>
            <pc:sldMasterMk cId="2460954070" sldId="2147483660"/>
            <pc:sldLayoutMk cId="2202905451" sldId="2147483670"/>
          </pc:sldLayoutMkLst>
        </pc:sldLayoutChg>
        <pc:sldLayoutChg chg="replId">
          <pc:chgData name="Bridget Callaghan" userId="S::bcallaghan@gpisd.net::42711561-87ca-4175-8161-5c96debbdd43" providerId="AD" clId="Web-{DC2790BF-1AF4-506C-4834-BABBE3F3AB3E}" dt="2024-04-09T18:56:49.467" v="38"/>
          <pc:sldLayoutMkLst>
            <pc:docMk/>
            <pc:sldMasterMk cId="2460954070" sldId="2147483660"/>
            <pc:sldLayoutMk cId="3479445657" sldId="2147483671"/>
          </pc:sldLayoutMkLst>
        </pc:sldLayoutChg>
        <pc:sldLayoutChg chg="add del">
          <pc:chgData name="Bridget Callaghan" userId="S::bcallaghan@gpisd.net::42711561-87ca-4175-8161-5c96debbdd43" providerId="AD" clId="Web-{DC2790BF-1AF4-506C-4834-BABBE3F3AB3E}" dt="2024-04-09T18:56:49.233" v="37"/>
          <pc:sldLayoutMkLst>
            <pc:docMk/>
            <pc:sldMasterMk cId="2460954070" sldId="2147483660"/>
            <pc:sldLayoutMk cId="2056242570" sldId="2147483672"/>
          </pc:sldLayoutMkLst>
        </pc:sldLayoutChg>
        <pc:sldLayoutChg chg="add del">
          <pc:chgData name="Bridget Callaghan" userId="S::bcallaghan@gpisd.net::42711561-87ca-4175-8161-5c96debbdd43" providerId="AD" clId="Web-{DC2790BF-1AF4-506C-4834-BABBE3F3AB3E}" dt="2024-04-09T18:56:49.233" v="36"/>
          <pc:sldLayoutMkLst>
            <pc:docMk/>
            <pc:sldMasterMk cId="2460954070" sldId="2147483660"/>
            <pc:sldLayoutMk cId="3631420656" sldId="2147483673"/>
          </pc:sldLayoutMkLst>
        </pc:sldLayoutChg>
        <pc:sldLayoutChg chg="add del">
          <pc:chgData name="Bridget Callaghan" userId="S::bcallaghan@gpisd.net::42711561-87ca-4175-8161-5c96debbdd43" providerId="AD" clId="Web-{DC2790BF-1AF4-506C-4834-BABBE3F3AB3E}" dt="2024-04-09T18:56:49.233" v="35"/>
          <pc:sldLayoutMkLst>
            <pc:docMk/>
            <pc:sldMasterMk cId="2460954070" sldId="2147483660"/>
            <pc:sldLayoutMk cId="428101478" sldId="2147483674"/>
          </pc:sldLayoutMkLst>
        </pc:sldLayoutChg>
        <pc:sldLayoutChg chg="add del">
          <pc:chgData name="Bridget Callaghan" userId="S::bcallaghan@gpisd.net::42711561-87ca-4175-8161-5c96debbdd43" providerId="AD" clId="Web-{DC2790BF-1AF4-506C-4834-BABBE3F3AB3E}" dt="2024-04-09T18:56:49.201" v="30"/>
          <pc:sldLayoutMkLst>
            <pc:docMk/>
            <pc:sldMasterMk cId="2460954070" sldId="2147483660"/>
            <pc:sldLayoutMk cId="335036507" sldId="2147483675"/>
          </pc:sldLayoutMkLst>
        </pc:sldLayoutChg>
        <pc:sldLayoutChg chg="add del">
          <pc:chgData name="Bridget Callaghan" userId="S::bcallaghan@gpisd.net::42711561-87ca-4175-8161-5c96debbdd43" providerId="AD" clId="Web-{DC2790BF-1AF4-506C-4834-BABBE3F3AB3E}" dt="2024-04-09T18:56:49.186" v="21"/>
          <pc:sldLayoutMkLst>
            <pc:docMk/>
            <pc:sldMasterMk cId="2460954070" sldId="2147483660"/>
            <pc:sldLayoutMk cId="314831352" sldId="2147483676"/>
          </pc:sldLayoutMkLst>
        </pc:sldLayoutChg>
        <pc:sldLayoutChg chg="add del">
          <pc:chgData name="Bridget Callaghan" userId="S::bcallaghan@gpisd.net::42711561-87ca-4175-8161-5c96debbdd43" providerId="AD" clId="Web-{DC2790BF-1AF4-506C-4834-BABBE3F3AB3E}" dt="2024-04-09T18:56:49.170" v="19"/>
          <pc:sldLayoutMkLst>
            <pc:docMk/>
            <pc:sldMasterMk cId="2460954070" sldId="2147483660"/>
            <pc:sldLayoutMk cId="681923726" sldId="214748367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745DD3-DA91-4CA1-9C09-B663EFC692A7}" type="datetimeFigureOut">
              <a:t>5/4/2024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067777-0EF2-472B-B836-846D7153A64C}" type="slidenum">
              <a:t>‹#›</a:t>
            </a:fld>
            <a:endParaRPr lang="en-US"/>
          </a:p>
        </p:txBody>
      </p:sp>
    </p:spTree>
    <p:extLst>
      <p:ext uri="{BB962C8B-B14F-4D97-AF65-F5344CB8AC3E}">
        <p14:creationId xmlns:p14="http://schemas.microsoft.com/office/powerpoint/2010/main" val="2528623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rhg.com/%20wp-content/uploads/2020/10/The-Economic-Benefits-of-CarbonCapture-State-Investment-and-Employment-Estimates_Phase-I.pdf"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rhg.com/wp-content/%20uploads/2021/04/The-Economic-Benefits-of-Carbon-CaptureInvestment-and-Employment-Opportunities_Phase-III.pd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etl.doe.gov/research/coal/energy-systems/gasification/gasifipedia/eor#:~:text=CO2%20EOR%20was%20first,Texas%20and%20eastern%20New%20Mexico"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nam12.safelinks.protection.outlook.com/?url=http%3A%2F%2Fwww.iea.org%2Fcommentaries%2Fthe-world-has-vast-capacity-to-store-co2-net-zero-means-we-ll-need-it&amp;data=05%7C02%7Cbcallaghan%40gpisd.net%7C1880ce69b7f444834b7f08dc6947e000%7C0973e6ef16f9404ca6fef3d54c401411%7C0%7C0%7C638501004628461108%7CUnknown%7CTWFpbGZsb3d8eyJWIjoiMC4wLjAwMDAiLCJQIjoiV2luMzIiLCJBTiI6Ik1haWwiLCJXVCI6Mn0%3D%7C0%7C%7C%7C&amp;sdata=tHWeZFz6z5pJDZllBhUqjVlQ%2BKSbOIQRQSLZm8J1bws%3D&amp;reserved=0" TargetMode="External"/><Relationship Id="rId4" Type="http://schemas.openxmlformats.org/officeDocument/2006/relationships/hyperlink" Target="https://res.cloudinary.com/dbtfcnfij/images/v1700717007/Global-Status-of-CCS-Report-Update-23-Nov/Global-Status-of-CCS-Report-Update-23-Nov.pdf?_i=AA"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atf.us/2022/04/what-does-latest-ipcc-report-say-aboutcarbon-capture/"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iea.org/reports/world-energy-outlook-2022"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hmsa.dot.gov/%20data-and-statistics/pipeline/annual-report-mileage-hazardous-liquid-orcarbon-dioxide-system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carboncapturecoalition.org/wp-content/uploads/2023/11/Pipeline-Safety-Fact-Sheet.pdf"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res.cloudinary.com/dbtfcnfij/images/v1700717007/Global-Status-of-CCS-Report-Update-23-Nov/Global-Status-of-CCS-Report-Update-23-Nov.pdf?_i=AA"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etl.doe.gov/node/7512"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carboncaptureready.betterenergy.org/carbon-capture-co-benefit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am12.safelinks.protection.outlook.com/?url=http%3A%2F%2Fwww.epa.gov%2Fghgemissions%2Fsources-greenhouse-gas-emissions&amp;data=05%7C02%7Cbcallaghan%40gpisd.net%7C1880ce69b7f444834b7f08dc6947e000%7C0973e6ef16f9404ca6fef3d54c401411%7C0%7C0%7C638501004628451778%7CUnknown%7CTWFpbGZsb3d8eyJWIjoiMC4wLjAwMDAiLCJQIjoiV2luMzIiLCJBTiI6Ik1haWwiLCJXVCI6Mn0%3D%7C0%7C%7C%7C&amp;sdata=y7tzgc1SrpxcbqvnzdxOOdRC4bZMMdzAmpMlnGwh%2BhQ%3D&amp;reserved=0"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EC067777-0EF2-472B-B836-846D7153A64C}" type="slidenum">
              <a:rPr lang="en-US"/>
              <a:t>11</a:t>
            </a:fld>
            <a:endParaRPr lang="en-US"/>
          </a:p>
        </p:txBody>
      </p:sp>
    </p:spTree>
    <p:extLst>
      <p:ext uri="{BB962C8B-B14F-4D97-AF65-F5344CB8AC3E}">
        <p14:creationId xmlns:p14="http://schemas.microsoft.com/office/powerpoint/2010/main" val="831575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Notes:</a:t>
            </a:r>
          </a:p>
          <a:p>
            <a:pPr marL="171450" indent="-171450">
              <a:buFont typeface="Arial"/>
              <a:buChar char="•"/>
            </a:pPr>
            <a:r>
              <a:rPr lang="en-US" dirty="0"/>
              <a:t>Carbon management on power facilities can help provide a stable and reliable source of low-carbon energy and throughout the transition, especially as we see increase in energy demand.</a:t>
            </a:r>
            <a:endParaRPr lang="en-US" dirty="0">
              <a:cs typeface="Calibri" panose="020F0502020204030204"/>
            </a:endParaRPr>
          </a:p>
          <a:p>
            <a:pPr marL="171450" indent="-171450">
              <a:buFont typeface="Arial"/>
              <a:buChar char="•"/>
            </a:pPr>
            <a:r>
              <a:rPr lang="en-US" dirty="0"/>
              <a:t>The most common term used for this is "dispatchable power." Dispatchable power means we can turn it on and off and ramp up and down as needed, which becomes more important with more renewables online, to meet the gap when renewables either aren't producing or aren't producing at their peak opportunity. This one of the primary reasons a decarbonized energy system must include coal and/or gas plants. </a:t>
            </a:r>
            <a:endParaRPr lang="en-US" dirty="0">
              <a:cs typeface="Calibri"/>
            </a:endParaRPr>
          </a:p>
        </p:txBody>
      </p:sp>
      <p:sp>
        <p:nvSpPr>
          <p:cNvPr id="4" name="Slide Number Placeholder 3"/>
          <p:cNvSpPr>
            <a:spLocks noGrp="1"/>
          </p:cNvSpPr>
          <p:nvPr>
            <p:ph type="sldNum" sz="quarter" idx="5"/>
          </p:nvPr>
        </p:nvSpPr>
        <p:spPr/>
        <p:txBody>
          <a:bodyPr/>
          <a:lstStyle/>
          <a:p>
            <a:fld id="{EC067777-0EF2-472B-B836-846D7153A64C}" type="slidenum">
              <a:rPr lang="en-US"/>
              <a:t>9</a:t>
            </a:fld>
            <a:endParaRPr lang="en-US"/>
          </a:p>
        </p:txBody>
      </p:sp>
    </p:spTree>
    <p:extLst>
      <p:ext uri="{BB962C8B-B14F-4D97-AF65-F5344CB8AC3E}">
        <p14:creationId xmlns:p14="http://schemas.microsoft.com/office/powerpoint/2010/main" val="2047485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Notes:</a:t>
            </a:r>
          </a:p>
          <a:p>
            <a:pPr marL="171450" indent="-171450">
              <a:buFont typeface="Arial"/>
              <a:buChar char="•"/>
            </a:pPr>
            <a:r>
              <a:rPr lang="en-US" dirty="0"/>
              <a:t>Carbon management can create jobs in engineering, construction, and research &amp; development, as well as provide economic benefits to regions with fossil fuel or industrial resources, while still doing the important work of hitting emissions reduction goals.</a:t>
            </a:r>
            <a:endParaRPr lang="en-US" dirty="0">
              <a:cs typeface="Calibri"/>
            </a:endParaRPr>
          </a:p>
          <a:p>
            <a:pPr marL="171450" indent="-171450">
              <a:buFont typeface="Arial"/>
              <a:buChar char="•"/>
            </a:pPr>
            <a:r>
              <a:rPr lang="en-US" dirty="0"/>
              <a:t>The linked resource describes carbon management job and economic growth projections, organized by individual states.</a:t>
            </a:r>
          </a:p>
          <a:p>
            <a:endParaRPr lang="en-US" dirty="0">
              <a:ea typeface="Calibri"/>
              <a:cs typeface="Calibri"/>
            </a:endParaRPr>
          </a:p>
          <a:p>
            <a:r>
              <a:rPr lang="en-US" dirty="0">
                <a:ea typeface="Calibri"/>
                <a:cs typeface="Calibri"/>
              </a:rPr>
              <a:t>Sources:</a:t>
            </a:r>
          </a:p>
          <a:p>
            <a:pPr marL="171450" indent="-171450">
              <a:buFont typeface="Arial"/>
              <a:buChar char="•"/>
            </a:pPr>
            <a:r>
              <a:rPr lang="en-US" dirty="0"/>
              <a:t>John Larsen et al., “The Economic Benefits of Industrial Carbon Capture,” The Rhodium Group, October 15, 2020, </a:t>
            </a:r>
            <a:r>
              <a:rPr lang="en-US" dirty="0">
                <a:hlinkClick r:id="rId3"/>
              </a:rPr>
              <a:t>https://rhg.com/ wp-content/uploads/2020/10/The-Economic-Benefits-of-CarbonCapture-State-Investment-and-Employment-Estimates_Phase-I.pdf</a:t>
            </a:r>
            <a:r>
              <a:rPr lang="en-US" dirty="0"/>
              <a:t>. </a:t>
            </a:r>
            <a:endParaRPr lang="en-US" dirty="0">
              <a:cs typeface="Calibri" panose="020F0502020204030204"/>
            </a:endParaRPr>
          </a:p>
          <a:p>
            <a:pPr marL="171450" indent="-171450">
              <a:buFont typeface="Arial"/>
              <a:buChar char="•"/>
            </a:pPr>
            <a:r>
              <a:rPr lang="en-US" dirty="0"/>
              <a:t>John Larsen et al., “The Economic Benefits of Carbon Capture,” The Rhodium Group, April 20, 2021, </a:t>
            </a:r>
            <a:r>
              <a:rPr lang="en-US" dirty="0">
                <a:hlinkClick r:id="rId4"/>
              </a:rPr>
              <a:t>https://rhg.com/wp-content/ uploads/2021/04/The-Economic-Benefits-of-Carbon-CaptureInvestment-and-Employment-Opportunities_Phase-III.pdf</a:t>
            </a:r>
            <a:r>
              <a:rPr lang="en-US" dirty="0"/>
              <a:t>. </a:t>
            </a:r>
            <a:endParaRPr lang="en-US" dirty="0">
              <a:cs typeface="Calibri"/>
            </a:endParaRP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EC067777-0EF2-472B-B836-846D7153A64C}" type="slidenum">
              <a:rPr lang="en-US"/>
              <a:t>10</a:t>
            </a:fld>
            <a:endParaRPr lang="en-US"/>
          </a:p>
        </p:txBody>
      </p:sp>
    </p:spTree>
    <p:extLst>
      <p:ext uri="{BB962C8B-B14F-4D97-AF65-F5344CB8AC3E}">
        <p14:creationId xmlns:p14="http://schemas.microsoft.com/office/powerpoint/2010/main" val="2438234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6FE16CE6-4086-4FD8-97F0-D2FA962357B6}" type="slidenum">
              <a:rPr lang="en-ID" smtClean="0"/>
              <a:t>17</a:t>
            </a:fld>
            <a:endParaRPr lang="en-ID"/>
          </a:p>
        </p:txBody>
      </p:sp>
    </p:spTree>
    <p:extLst>
      <p:ext uri="{BB962C8B-B14F-4D97-AF65-F5344CB8AC3E}">
        <p14:creationId xmlns:p14="http://schemas.microsoft.com/office/powerpoint/2010/main" val="1612441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Sources:</a:t>
            </a:r>
          </a:p>
          <a:p>
            <a:pPr marL="171450" indent="-171450">
              <a:buFont typeface="Arial"/>
              <a:buChar char="•"/>
            </a:pPr>
            <a:r>
              <a:rPr lang="en-US" dirty="0"/>
              <a:t>“9.2. Commercial Carbon Dioxide Uses: Carbon Dioxide Enhanced Oil Recovery.” netl.doe.gov. </a:t>
            </a:r>
            <a:r>
              <a:rPr lang="en-US" dirty="0">
                <a:hlinkClick r:id="rId3"/>
              </a:rPr>
              <a:t>https://netl.doe.gov/research/coal/energy-systems/gasification/gasifipedia/eor#:~:text=CO2%20EOR%20was%20first,Texas%20and%20eastern%20New%20Mexico</a:t>
            </a:r>
            <a:r>
              <a:rPr lang="en-US" dirty="0"/>
              <a:t>. </a:t>
            </a:r>
          </a:p>
          <a:p>
            <a:pPr marL="171450" indent="-171450">
              <a:buFont typeface="Arial"/>
              <a:buChar char="•"/>
            </a:pPr>
            <a:r>
              <a:rPr lang="en-US" dirty="0"/>
              <a:t>“Global Status of CCS 2023” Global CCS Institute, November 2023, </a:t>
            </a:r>
            <a:r>
              <a:rPr lang="en-US" dirty="0">
                <a:hlinkClick r:id="rId4"/>
              </a:rPr>
              <a:t>https://res.cloudinary.com/dbtfcnfij/images/v1700717007/Global-Status-of-CCS-Report-Update-23-Nov/Global-Status-of-CCS-Report-Update-23-Nov.pdf?_i=AA</a:t>
            </a:r>
            <a:r>
              <a:rPr lang="en-US" dirty="0"/>
              <a:t> </a:t>
            </a:r>
            <a:endParaRPr lang="en-US" dirty="0">
              <a:ea typeface="Calibri"/>
              <a:cs typeface="Calibri"/>
            </a:endParaRPr>
          </a:p>
          <a:p>
            <a:pPr marL="171450" indent="-171450">
              <a:buFont typeface="Arial"/>
              <a:buChar char="•"/>
            </a:pPr>
            <a:r>
              <a:rPr lang="en-US"/>
              <a:t>“The World Has Vast Capacity to Store CO2: Net Zero Means We’ll Need It – Analysis.” IEA, 1 Apr. 2021, </a:t>
            </a:r>
            <a:r>
              <a:rPr lang="en-US" u="sng" dirty="0">
                <a:hlinkClick r:id="rId5"/>
              </a:rPr>
              <a:t>www.iea.org/commentaries/the-world-has-vast-capacity-to-store-co2-net-zero-means-we-ll-need-it</a:t>
            </a:r>
            <a:r>
              <a:rPr lang="en-US" dirty="0"/>
              <a:t>.</a:t>
            </a:r>
            <a:endParaRPr lang="en-US">
              <a:ea typeface="Calibri"/>
              <a:cs typeface="Calibri"/>
            </a:endParaRPr>
          </a:p>
        </p:txBody>
      </p:sp>
      <p:sp>
        <p:nvSpPr>
          <p:cNvPr id="4" name="Slide Number Placeholder 3"/>
          <p:cNvSpPr>
            <a:spLocks noGrp="1"/>
          </p:cNvSpPr>
          <p:nvPr>
            <p:ph type="sldNum" sz="quarter" idx="5"/>
          </p:nvPr>
        </p:nvSpPr>
        <p:spPr/>
        <p:txBody>
          <a:bodyPr/>
          <a:lstStyle/>
          <a:p>
            <a:fld id="{6FE16CE6-4086-4FD8-97F0-D2FA962357B6}" type="slidenum">
              <a:rPr lang="en-ID" smtClean="0"/>
              <a:t>12</a:t>
            </a:fld>
            <a:endParaRPr lang="en-ID"/>
          </a:p>
        </p:txBody>
      </p:sp>
    </p:spTree>
    <p:extLst>
      <p:ext uri="{BB962C8B-B14F-4D97-AF65-F5344CB8AC3E}">
        <p14:creationId xmlns:p14="http://schemas.microsoft.com/office/powerpoint/2010/main" val="2832274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Sources:</a:t>
            </a:r>
          </a:p>
          <a:p>
            <a:pPr marL="171450" indent="-171450">
              <a:buFont typeface="Arial"/>
              <a:buChar char="•"/>
            </a:pPr>
            <a:r>
              <a:rPr lang="en-US" dirty="0"/>
              <a:t>Matt Bright and Toby Lockwood, “What Does the Latest IPCC Report Say about Carbon Capture?,” Clean Air Task Force, April 20, 2022, </a:t>
            </a:r>
            <a:r>
              <a:rPr lang="en-US" dirty="0">
                <a:hlinkClick r:id="rId3"/>
              </a:rPr>
              <a:t>https://www.catf.us/2022/04/what-does-latest-ipcc-report-say-aboutcarbon-capture/</a:t>
            </a:r>
            <a:r>
              <a:rPr lang="en-US" dirty="0"/>
              <a:t>. </a:t>
            </a:r>
            <a:endParaRPr lang="en-US" dirty="0">
              <a:cs typeface="Calibri"/>
            </a:endParaRPr>
          </a:p>
          <a:p>
            <a:pPr marL="171450" indent="-171450">
              <a:buFont typeface="Arial"/>
              <a:buChar char="•"/>
            </a:pPr>
            <a:r>
              <a:rPr lang="en-US"/>
              <a:t>IEA (2022), World Energy Outlook 2022, IEA, Paris </a:t>
            </a:r>
            <a:r>
              <a:rPr lang="en-US" dirty="0">
                <a:hlinkClick r:id="rId4"/>
              </a:rPr>
              <a:t>https://www.iea.org/reports/world-energy-outlook-2022</a:t>
            </a:r>
            <a:r>
              <a:rPr lang="en-US" dirty="0"/>
              <a:t>, </a:t>
            </a:r>
            <a:r>
              <a:rPr lang="en-US" err="1"/>
              <a:t>Licence</a:t>
            </a:r>
            <a:r>
              <a:rPr lang="en-US"/>
              <a:t>: CC BY 4.0 (report); CC BY NC SA 4.0 (Annex A)</a:t>
            </a:r>
            <a:endParaRPr lang="en-US">
              <a:cs typeface="Calibri"/>
            </a:endParaRPr>
          </a:p>
        </p:txBody>
      </p:sp>
      <p:sp>
        <p:nvSpPr>
          <p:cNvPr id="4" name="Slide Number Placeholder 3"/>
          <p:cNvSpPr>
            <a:spLocks noGrp="1"/>
          </p:cNvSpPr>
          <p:nvPr>
            <p:ph type="sldNum" sz="quarter" idx="5"/>
          </p:nvPr>
        </p:nvSpPr>
        <p:spPr/>
        <p:txBody>
          <a:bodyPr/>
          <a:lstStyle/>
          <a:p>
            <a:fld id="{6FE16CE6-4086-4FD8-97F0-D2FA962357B6}" type="slidenum">
              <a:rPr lang="en-ID" smtClean="0"/>
              <a:t>13</a:t>
            </a:fld>
            <a:endParaRPr lang="en-ID"/>
          </a:p>
        </p:txBody>
      </p:sp>
    </p:spTree>
    <p:extLst>
      <p:ext uri="{BB962C8B-B14F-4D97-AF65-F5344CB8AC3E}">
        <p14:creationId xmlns:p14="http://schemas.microsoft.com/office/powerpoint/2010/main" val="3513556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pPr marL="171450" indent="-171450">
              <a:buFont typeface="Arial"/>
              <a:buChar char="•"/>
            </a:pPr>
            <a:r>
              <a:rPr lang="en-US" dirty="0"/>
              <a:t>Carbon management practices are proven and safe, but individuals' concerns are valid and should be addressed. Carbon management has been around for decades, but many individuals are hearing about it for the first time. It’s right for people to have questions about the technology’s safety and regulatory safeguards, and these questions should be acknowledged and thoughtfully addressed. While every type of energy infrastructure has inherent risks, carbon management is relatively safe, and has an excellent track record.</a:t>
            </a:r>
            <a:endParaRPr lang="en-US" dirty="0">
              <a:cs typeface="Calibri"/>
            </a:endParaRPr>
          </a:p>
          <a:p>
            <a:pPr marL="171450" indent="-171450">
              <a:buFont typeface="Arial"/>
              <a:buChar char="•"/>
            </a:pPr>
            <a:r>
              <a:rPr lang="en-US" dirty="0"/>
              <a:t>When incidents occur, industry must be held accountable through the established failure investigation, subsequent public reporting and citation process established by the Pipeline and Hazardous Materials Safety Administration (PHMSA), the agency charged with overseeing CO₂ pipeline safety.  PHMSA completes a thorough investigation into incidents and has been shown to fine for millions of dollars in penalties for found violations.</a:t>
            </a:r>
            <a:endParaRPr lang="en-US" dirty="0">
              <a:cs typeface="Calibri"/>
            </a:endParaRPr>
          </a:p>
          <a:p>
            <a:pPr marL="171450" indent="-171450">
              <a:buFont typeface="Arial"/>
              <a:buChar char="•"/>
            </a:pPr>
            <a:r>
              <a:rPr lang="en-US" dirty="0">
                <a:cs typeface="Calibri"/>
              </a:rPr>
              <a:t>Storage sites undergo a </a:t>
            </a:r>
            <a:r>
              <a:rPr lang="en-US" dirty="0"/>
              <a:t>lengthy permitting process with the EPA or state agency to ensure that the site is both suitable for injection and the operator has shown that their plan will ensure a safe injection over the lifetime of the project.</a:t>
            </a:r>
            <a:endParaRPr lang="en-US" dirty="0">
              <a:cs typeface="Calibri"/>
            </a:endParaRPr>
          </a:p>
          <a:p>
            <a:pPr marL="171450" indent="-171450">
              <a:buFont typeface="Arial"/>
              <a:buChar char="•"/>
            </a:pPr>
            <a:r>
              <a:rPr lang="en-US" dirty="0"/>
              <a:t>Regulatory oversight: CO2 pipelines are regulated at both the state and federal levels. For geologic storage sites, both states and the US Environmental Protection Agency (EPA) have extensive requirements for project operators that want to store CO2.</a:t>
            </a:r>
            <a:endParaRPr lang="en-US" dirty="0">
              <a:ea typeface="Calibri"/>
              <a:cs typeface="Calibri"/>
            </a:endParaRPr>
          </a:p>
          <a:p>
            <a:endParaRPr lang="en-US" dirty="0">
              <a:cs typeface="Calibri" panose="020F0502020204030204"/>
            </a:endParaRPr>
          </a:p>
          <a:p>
            <a:r>
              <a:rPr lang="en-US" dirty="0">
                <a:cs typeface="Calibri" panose="020F0502020204030204"/>
              </a:rPr>
              <a:t>Sources:</a:t>
            </a:r>
          </a:p>
          <a:p>
            <a:pPr marL="171450" indent="-171450">
              <a:buFont typeface="Arial"/>
              <a:buChar char="•"/>
            </a:pPr>
            <a:r>
              <a:rPr lang="en-US" dirty="0"/>
              <a:t>Annual Report Mileage for Hazardous Liquid or Carbon Dioxide Systems,” PHMSA, March 1, 2023, </a:t>
            </a:r>
            <a:r>
              <a:rPr lang="en-US" dirty="0">
                <a:hlinkClick r:id="rId3"/>
              </a:rPr>
              <a:t>https://www.phmsa.dot.gov/ data-and-statistics/pipeline/annual-report-mileage-hazardous-liquid-orcarbon-dioxide-systems</a:t>
            </a:r>
            <a:r>
              <a:rPr lang="en-US" dirty="0"/>
              <a:t>.</a:t>
            </a:r>
            <a:endParaRPr lang="en-US" dirty="0">
              <a:ea typeface="Calibri"/>
              <a:cs typeface="Calibri"/>
            </a:endParaRPr>
          </a:p>
          <a:p>
            <a:pPr marL="171450" indent="-171450">
              <a:buFont typeface="Arial"/>
              <a:buChar char="•"/>
            </a:pPr>
            <a:r>
              <a:rPr lang="en-US" dirty="0"/>
              <a:t>“PHMSA/Pipeline Safety Fact Sheet,” Carbon Capture Coalition, November 2023, </a:t>
            </a:r>
            <a:r>
              <a:rPr lang="en-US" dirty="0">
                <a:hlinkClick r:id="rId4"/>
              </a:rPr>
              <a:t>https://carboncapturecoalition.org/wp-content/uploads/2023/11/Pipeline-Safety-Fact-Sheet.pdf</a:t>
            </a:r>
            <a:r>
              <a:rPr lang="en-US" dirty="0"/>
              <a:t>.</a:t>
            </a:r>
          </a:p>
        </p:txBody>
      </p:sp>
      <p:sp>
        <p:nvSpPr>
          <p:cNvPr id="4" name="Slide Number Placeholder 3"/>
          <p:cNvSpPr>
            <a:spLocks noGrp="1"/>
          </p:cNvSpPr>
          <p:nvPr>
            <p:ph type="sldNum" sz="quarter" idx="5"/>
          </p:nvPr>
        </p:nvSpPr>
        <p:spPr/>
        <p:txBody>
          <a:bodyPr/>
          <a:lstStyle/>
          <a:p>
            <a:fld id="{6FE16CE6-4086-4FD8-97F0-D2FA962357B6}" type="slidenum">
              <a:rPr lang="en-ID" smtClean="0"/>
              <a:t>14</a:t>
            </a:fld>
            <a:endParaRPr lang="en-ID"/>
          </a:p>
        </p:txBody>
      </p:sp>
    </p:spTree>
    <p:extLst>
      <p:ext uri="{BB962C8B-B14F-4D97-AF65-F5344CB8AC3E}">
        <p14:creationId xmlns:p14="http://schemas.microsoft.com/office/powerpoint/2010/main" val="2770119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Sources:</a:t>
            </a:r>
          </a:p>
          <a:p>
            <a:pPr marL="171450" indent="-171450">
              <a:buFont typeface="Arial"/>
              <a:buChar char="•"/>
            </a:pPr>
            <a:r>
              <a:rPr lang="en-US" dirty="0"/>
              <a:t>“Global Status of CCS 2023” Global CCS Institute, November 2023, </a:t>
            </a:r>
            <a:r>
              <a:rPr lang="en-US" dirty="0">
                <a:hlinkClick r:id="rId3"/>
              </a:rPr>
              <a:t>https://res.cloudinary.com/dbtfcnfij/images/v1700717007/Global-Status-of-CCS-Report-Update-23-Nov/Global-Status-of-CCS-Report-Update-23-Nov.pdf?_i=AA</a:t>
            </a:r>
            <a:r>
              <a:rPr lang="en-US" dirty="0"/>
              <a:t>.</a:t>
            </a:r>
            <a:endParaRPr lang="en-US" dirty="0">
              <a:ea typeface="Calibri"/>
              <a:cs typeface="Calibri"/>
            </a:endParaRPr>
          </a:p>
          <a:p>
            <a:pPr marL="171450" indent="-1714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6FE16CE6-4086-4FD8-97F0-D2FA962357B6}" type="slidenum">
              <a:rPr lang="en-ID" smtClean="0"/>
              <a:t>15</a:t>
            </a:fld>
            <a:endParaRPr lang="en-ID"/>
          </a:p>
        </p:txBody>
      </p:sp>
    </p:spTree>
    <p:extLst>
      <p:ext uri="{BB962C8B-B14F-4D97-AF65-F5344CB8AC3E}">
        <p14:creationId xmlns:p14="http://schemas.microsoft.com/office/powerpoint/2010/main" val="2724376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Notes:</a:t>
            </a:r>
            <a:endParaRPr lang="en-US" dirty="0"/>
          </a:p>
          <a:p>
            <a:pPr marL="171450" indent="-171450">
              <a:buFont typeface="Arial"/>
              <a:buChar char="•"/>
            </a:pPr>
            <a:r>
              <a:rPr lang="en-US" dirty="0"/>
              <a:t>The</a:t>
            </a:r>
            <a:r>
              <a:rPr lang="en-US" b="1" dirty="0"/>
              <a:t> </a:t>
            </a:r>
            <a:r>
              <a:rPr lang="en-US" dirty="0"/>
              <a:t>Inflation Reduction Act (IRA) was signed into law by President Biden on August 16, 2022, representing the most consequential investment in climate and energy policy in our nation’s history. The law included groundbreaking, widely-supported, bipartisan provisions needed to deploy carbon management technologies economywide, prioritize industrial decarbonization and scale associated clean energy infrastructure at the pace required to meet midcentury climate goals, foster domestic energy and industrial production, and provide environmental and economic benefits to affected communities. Coupled with the historic investments made in the Bipartisan Infrastructure Law, this package provided the most transformative and far-reaching policy support in the world for the economywide deployment of carbon management technologies, making a critical down payment on the investments in American innovation required to achieve net-zero emissions.</a:t>
            </a:r>
            <a:endParaRPr lang="en-US" dirty="0">
              <a:cs typeface="Calibri"/>
            </a:endParaRPr>
          </a:p>
          <a:p>
            <a:pPr marL="171450" indent="-171450">
              <a:buFont typeface="Arial"/>
              <a:buChar char="•"/>
            </a:pPr>
            <a:r>
              <a:rPr lang="en-US" dirty="0"/>
              <a:t>Renewable energy sources like wind, solar, and hydropower faced similar hurdles to becoming cost-effective when these technologies were first taking off.  Solar panels plummeted in price once the technology evolved so they were produced more. Carbon capture is in this stage and becoming more economical, too.</a:t>
            </a:r>
            <a:endParaRPr lang="en-US" dirty="0">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FE16CE6-4086-4FD8-97F0-D2FA962357B6}" type="slidenum">
              <a:rPr lang="en-ID" smtClean="0"/>
              <a:t>16</a:t>
            </a:fld>
            <a:endParaRPr lang="en-ID"/>
          </a:p>
        </p:txBody>
      </p:sp>
    </p:spTree>
    <p:extLst>
      <p:ext uri="{BB962C8B-B14F-4D97-AF65-F5344CB8AC3E}">
        <p14:creationId xmlns:p14="http://schemas.microsoft.com/office/powerpoint/2010/main" val="909183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Notes:</a:t>
            </a:r>
          </a:p>
          <a:p>
            <a:pPr marL="171450" indent="-171450">
              <a:buFont typeface="Arial"/>
              <a:buChar char="•"/>
            </a:pPr>
            <a:r>
              <a:rPr lang="en-US" dirty="0"/>
              <a:t>One of the primary benefits of carbon management is to help us reduce carbon and greenhouse gas emissions.</a:t>
            </a:r>
            <a:endParaRPr lang="en-US" dirty="0">
              <a:cs typeface="Calibri"/>
            </a:endParaRPr>
          </a:p>
          <a:p>
            <a:pPr marL="171450" indent="-171450">
              <a:buFont typeface="Arial"/>
              <a:buChar char="•"/>
            </a:pPr>
            <a:r>
              <a:rPr lang="en-US" dirty="0"/>
              <a:t>Carbon management technologies can capture more than 90% of CO2 emissions from power plants and industrial sources, which can prevent millions of tons of CO2 from entering the atmosphere each year. This is critical to avoiding the worst affects of climate change.</a:t>
            </a:r>
            <a:endParaRPr lang="en-US" i="1" dirty="0">
              <a:cs typeface="Calibri"/>
            </a:endParaRPr>
          </a:p>
          <a:p>
            <a:pPr marL="171450" indent="-171450">
              <a:buFont typeface="Arial"/>
              <a:buChar char="•"/>
            </a:pPr>
            <a:r>
              <a:rPr lang="en-US" dirty="0"/>
              <a:t>Carbon capture can achieve 99 percent capture rate at some sources, but 90-95 percent is the typical range for most sources.</a:t>
            </a:r>
            <a:endParaRPr lang="en-US" dirty="0">
              <a:cs typeface="Calibri" panose="020F0502020204030204"/>
            </a:endParaRPr>
          </a:p>
          <a:p>
            <a:endParaRPr lang="en-US" dirty="0">
              <a:ea typeface="Calibri"/>
              <a:cs typeface="Calibri"/>
            </a:endParaRPr>
          </a:p>
          <a:p>
            <a:pPr>
              <a:buFont typeface="Symbol"/>
            </a:pPr>
            <a:r>
              <a:rPr lang="en-US" dirty="0">
                <a:ea typeface="Calibri"/>
                <a:cs typeface="Calibri"/>
              </a:rPr>
              <a:t>Sources:</a:t>
            </a:r>
          </a:p>
          <a:p>
            <a:pPr marL="171450" indent="-171450">
              <a:buFont typeface="Arial"/>
              <a:buChar char="•"/>
            </a:pPr>
            <a:r>
              <a:rPr lang="en-US" dirty="0"/>
              <a:t>“Baseline Studies Overview.” The NETL Baseline Studies for Fossil Energy Plants. Netl.doe.gov. </a:t>
            </a:r>
            <a:r>
              <a:rPr lang="en-US" dirty="0">
                <a:hlinkClick r:id="rId3"/>
              </a:rPr>
              <a:t>https://netl.doe.gov/node/7512</a:t>
            </a:r>
            <a:r>
              <a:rPr lang="en-US" dirty="0"/>
              <a:t>.</a:t>
            </a:r>
            <a:endParaRPr lang="en-US" dirty="0">
              <a:cs typeface="Calibri" panose="020F0502020204030204"/>
            </a:endParaRPr>
          </a:p>
          <a:p>
            <a:pPr>
              <a:buFont typeface="Symbol"/>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6FE16CE6-4086-4FD8-97F0-D2FA962357B6}" type="slidenum">
              <a:rPr lang="en-ID" smtClean="0"/>
              <a:t>6</a:t>
            </a:fld>
            <a:endParaRPr lang="en-ID"/>
          </a:p>
        </p:txBody>
      </p:sp>
    </p:spTree>
    <p:extLst>
      <p:ext uri="{BB962C8B-B14F-4D97-AF65-F5344CB8AC3E}">
        <p14:creationId xmlns:p14="http://schemas.microsoft.com/office/powerpoint/2010/main" val="2189563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Symbol"/>
            </a:pPr>
            <a:r>
              <a:rPr lang="en-US" dirty="0"/>
              <a:t>Sources:</a:t>
            </a:r>
            <a:endParaRPr lang="en-US" dirty="0">
              <a:cs typeface="Calibri" panose="020F0502020204030204"/>
            </a:endParaRPr>
          </a:p>
          <a:p>
            <a:pPr marL="228600" indent="-228600">
              <a:buFont typeface="Arial"/>
              <a:buChar char="•"/>
            </a:pPr>
            <a:r>
              <a:rPr lang="en-US" dirty="0"/>
              <a:t>Bennett J, Kammer R, </a:t>
            </a:r>
            <a:r>
              <a:rPr lang="en-US" err="1"/>
              <a:t>Eidbo</a:t>
            </a:r>
            <a:r>
              <a:rPr lang="en-US" dirty="0"/>
              <a:t> J, Ford M, Henao S, Holwerda N, Middleton E, </a:t>
            </a:r>
            <a:r>
              <a:rPr lang="en-US" err="1"/>
              <a:t>Ogland</a:t>
            </a:r>
            <a:r>
              <a:rPr lang="en-US" dirty="0"/>
              <a:t>-Hand J, Rodriguez D, Sale K, Talsma C, Thomley E, Fry M. Carbon Capture Co-Benefits. Great Plains Institute. 2023. </a:t>
            </a:r>
            <a:r>
              <a:rPr lang="en-US" u="sng" dirty="0">
                <a:hlinkClick r:id="rId3"/>
              </a:rPr>
              <a:t>carboncaptureready.betterenergy.org/carbon-capture-co-benefits/</a:t>
            </a:r>
            <a:endParaRPr lang="en-US" u="sng" dirty="0">
              <a:ea typeface="Calibri"/>
              <a:cs typeface="Calibri"/>
            </a:endParaRPr>
          </a:p>
        </p:txBody>
      </p:sp>
      <p:sp>
        <p:nvSpPr>
          <p:cNvPr id="4" name="Slide Number Placeholder 3"/>
          <p:cNvSpPr>
            <a:spLocks noGrp="1"/>
          </p:cNvSpPr>
          <p:nvPr>
            <p:ph type="sldNum" sz="quarter" idx="5"/>
          </p:nvPr>
        </p:nvSpPr>
        <p:spPr/>
        <p:txBody>
          <a:bodyPr/>
          <a:lstStyle/>
          <a:p>
            <a:fld id="{EC067777-0EF2-472B-B836-846D7153A64C}" type="slidenum">
              <a:rPr lang="en-US"/>
              <a:t>7</a:t>
            </a:fld>
            <a:endParaRPr lang="en-US"/>
          </a:p>
        </p:txBody>
      </p:sp>
    </p:spTree>
    <p:extLst>
      <p:ext uri="{BB962C8B-B14F-4D97-AF65-F5344CB8AC3E}">
        <p14:creationId xmlns:p14="http://schemas.microsoft.com/office/powerpoint/2010/main" val="3190411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Sources:</a:t>
            </a:r>
            <a:endParaRPr lang="en-US" dirty="0"/>
          </a:p>
          <a:p>
            <a:pPr marL="171450" indent="-171450">
              <a:buFont typeface="Arial"/>
              <a:buChar char="•"/>
            </a:pPr>
            <a:r>
              <a:rPr lang="en-US" dirty="0"/>
              <a:t>“Sources of Greenhouse Gas Emissions.” EPA, Environmental Protection Agency, </a:t>
            </a:r>
            <a:r>
              <a:rPr lang="en-US" u="sng" dirty="0">
                <a:hlinkClick r:id="rId3"/>
              </a:rPr>
              <a:t>www.epa.gov/ghgemissions/sources-greenhouse-gas-emissions</a:t>
            </a:r>
            <a:r>
              <a:rPr lang="en-US" dirty="0"/>
              <a:t>. Accessed 30 Apr. 2024.</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C067777-0EF2-472B-B836-846D7153A64C}" type="slidenum">
              <a:rPr lang="en-US"/>
              <a:t>8</a:t>
            </a:fld>
            <a:endParaRPr lang="en-US"/>
          </a:p>
        </p:txBody>
      </p:sp>
    </p:spTree>
    <p:extLst>
      <p:ext uri="{BB962C8B-B14F-4D97-AF65-F5344CB8AC3E}">
        <p14:creationId xmlns:p14="http://schemas.microsoft.com/office/powerpoint/2010/main" val="1415581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202E89C-D2EA-4804-AC66-E704173359D0}"/>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lvl1pPr>
              <a:defRPr sz="1200">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59366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DBAE8FD-D0C7-4F7B-80C2-AD0946BB815D}"/>
              </a:ext>
            </a:extLst>
          </p:cNvPr>
          <p:cNvSpPr>
            <a:spLocks noGrp="1"/>
          </p:cNvSpPr>
          <p:nvPr>
            <p:ph type="pic" sz="quarter" idx="10"/>
          </p:nvPr>
        </p:nvSpPr>
        <p:spPr>
          <a:xfrm>
            <a:off x="630392" y="544831"/>
            <a:ext cx="5079720" cy="5707235"/>
          </a:xfrm>
          <a:custGeom>
            <a:avLst/>
            <a:gdLst>
              <a:gd name="connsiteX0" fmla="*/ 4434977 w 5079720"/>
              <a:gd name="connsiteY0" fmla="*/ 4027600 h 5707235"/>
              <a:gd name="connsiteX1" fmla="*/ 4409774 w 5079720"/>
              <a:gd name="connsiteY1" fmla="*/ 4101752 h 5707235"/>
              <a:gd name="connsiteX2" fmla="*/ 4024656 w 5079720"/>
              <a:gd name="connsiteY2" fmla="*/ 4761393 h 5707235"/>
              <a:gd name="connsiteX3" fmla="*/ 663773 w 5079720"/>
              <a:gd name="connsiteY3" fmla="*/ 5297405 h 5707235"/>
              <a:gd name="connsiteX4" fmla="*/ 491053 w 5079720"/>
              <a:gd name="connsiteY4" fmla="*/ 5171990 h 5707235"/>
              <a:gd name="connsiteX5" fmla="*/ 3626853 w 5079720"/>
              <a:gd name="connsiteY5" fmla="*/ 586535 h 5707235"/>
              <a:gd name="connsiteX6" fmla="*/ 3703006 w 5079720"/>
              <a:gd name="connsiteY6" fmla="*/ 621167 h 5707235"/>
              <a:gd name="connsiteX7" fmla="*/ 4133876 w 5079720"/>
              <a:gd name="connsiteY7" fmla="*/ 902247 h 5707235"/>
              <a:gd name="connsiteX8" fmla="*/ 4982200 w 5079720"/>
              <a:gd name="connsiteY8" fmla="*/ 3578618 h 5707235"/>
              <a:gd name="connsiteX9" fmla="*/ 4927440 w 5079720"/>
              <a:gd name="connsiteY9" fmla="*/ 3739730 h 5707235"/>
              <a:gd name="connsiteX10" fmla="*/ 983516 w 5079720"/>
              <a:gd name="connsiteY10" fmla="*/ 4884120 h 5707235"/>
              <a:gd name="connsiteX11" fmla="*/ 945844 w 5079720"/>
              <a:gd name="connsiteY11" fmla="*/ 4856766 h 5707235"/>
              <a:gd name="connsiteX12" fmla="*/ 281522 w 5079720"/>
              <a:gd name="connsiteY12" fmla="*/ 1716360 h 5707235"/>
              <a:gd name="connsiteX13" fmla="*/ 392940 w 5079720"/>
              <a:gd name="connsiteY13" fmla="*/ 1524904 h 5707235"/>
              <a:gd name="connsiteX14" fmla="*/ 3192580 w 5079720"/>
              <a:gd name="connsiteY14" fmla="*/ 389 h 5707235"/>
              <a:gd name="connsiteX15" fmla="*/ 4169900 w 5079720"/>
              <a:gd name="connsiteY15" fmla="*/ 177482 h 5707235"/>
              <a:gd name="connsiteX16" fmla="*/ 4322518 w 5079720"/>
              <a:gd name="connsiteY16" fmla="*/ 246889 h 5707235"/>
              <a:gd name="connsiteX17" fmla="*/ 1088605 w 5079720"/>
              <a:gd name="connsiteY17" fmla="*/ 1185258 h 5707235"/>
              <a:gd name="connsiteX18" fmla="*/ 1105495 w 5079720"/>
              <a:gd name="connsiteY18" fmla="*/ 1156236 h 5707235"/>
              <a:gd name="connsiteX19" fmla="*/ 1258266 w 5079720"/>
              <a:gd name="connsiteY19" fmla="*/ 945844 h 5707235"/>
              <a:gd name="connsiteX20" fmla="*/ 3192580 w 5079720"/>
              <a:gd name="connsiteY20" fmla="*/ 389 h 570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79720" h="5707235">
                <a:moveTo>
                  <a:pt x="4434977" y="4027600"/>
                </a:moveTo>
                <a:lnTo>
                  <a:pt x="4409774" y="4101752"/>
                </a:lnTo>
                <a:cubicBezTo>
                  <a:pt x="4317805" y="4334067"/>
                  <a:pt x="4189722" y="4556640"/>
                  <a:pt x="4024656" y="4761393"/>
                </a:cubicBezTo>
                <a:cubicBezTo>
                  <a:pt x="3199326" y="5785152"/>
                  <a:pt x="1742447" y="5999943"/>
                  <a:pt x="663773" y="5297405"/>
                </a:cubicBezTo>
                <a:lnTo>
                  <a:pt x="491053" y="5171990"/>
                </a:lnTo>
                <a:close/>
                <a:moveTo>
                  <a:pt x="3626853" y="586535"/>
                </a:moveTo>
                <a:lnTo>
                  <a:pt x="3703006" y="621167"/>
                </a:lnTo>
                <a:cubicBezTo>
                  <a:pt x="3852954" y="698595"/>
                  <a:pt x="3997375" y="792203"/>
                  <a:pt x="4133876" y="902247"/>
                </a:cubicBezTo>
                <a:cubicBezTo>
                  <a:pt x="4952885" y="1562510"/>
                  <a:pt x="5254152" y="2626965"/>
                  <a:pt x="4982200" y="3578618"/>
                </a:cubicBezTo>
                <a:lnTo>
                  <a:pt x="4927440" y="3739730"/>
                </a:lnTo>
                <a:lnTo>
                  <a:pt x="983516" y="4884120"/>
                </a:lnTo>
                <a:lnTo>
                  <a:pt x="945844" y="4856766"/>
                </a:lnTo>
                <a:cubicBezTo>
                  <a:pt x="-9665" y="4086459"/>
                  <a:pt x="-260473" y="2766001"/>
                  <a:pt x="281522" y="1716360"/>
                </a:cubicBezTo>
                <a:lnTo>
                  <a:pt x="392940" y="1524904"/>
                </a:lnTo>
                <a:close/>
                <a:moveTo>
                  <a:pt x="3192580" y="389"/>
                </a:moveTo>
                <a:cubicBezTo>
                  <a:pt x="3522846" y="-5372"/>
                  <a:pt x="3855307" y="52942"/>
                  <a:pt x="4169900" y="177482"/>
                </a:cubicBezTo>
                <a:lnTo>
                  <a:pt x="4322518" y="246889"/>
                </a:lnTo>
                <a:lnTo>
                  <a:pt x="1088605" y="1185258"/>
                </a:lnTo>
                <a:lnTo>
                  <a:pt x="1105495" y="1156236"/>
                </a:lnTo>
                <a:cubicBezTo>
                  <a:pt x="1152330" y="1084325"/>
                  <a:pt x="1203243" y="1014094"/>
                  <a:pt x="1258266" y="945844"/>
                </a:cubicBezTo>
                <a:cubicBezTo>
                  <a:pt x="1750024" y="335853"/>
                  <a:pt x="2465993" y="13062"/>
                  <a:pt x="3192580" y="389"/>
                </a:cubicBez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946280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938C857-5BC3-47DC-93C6-9FC3981641F2}"/>
              </a:ext>
            </a:extLst>
          </p:cNvPr>
          <p:cNvSpPr>
            <a:spLocks noGrp="1"/>
          </p:cNvSpPr>
          <p:nvPr>
            <p:ph type="pic" sz="quarter" idx="10"/>
          </p:nvPr>
        </p:nvSpPr>
        <p:spPr>
          <a:xfrm>
            <a:off x="4586514" y="-1"/>
            <a:ext cx="6473372" cy="4542971"/>
          </a:xfrm>
          <a:custGeom>
            <a:avLst/>
            <a:gdLst>
              <a:gd name="connsiteX0" fmla="*/ 0 w 6473372"/>
              <a:gd name="connsiteY0" fmla="*/ 0 h 4542971"/>
              <a:gd name="connsiteX1" fmla="*/ 6473372 w 6473372"/>
              <a:gd name="connsiteY1" fmla="*/ 0 h 4542971"/>
              <a:gd name="connsiteX2" fmla="*/ 6473372 w 6473372"/>
              <a:gd name="connsiteY2" fmla="*/ 4542971 h 4542971"/>
              <a:gd name="connsiteX3" fmla="*/ 0 w 6473372"/>
              <a:gd name="connsiteY3" fmla="*/ 4542971 h 4542971"/>
            </a:gdLst>
            <a:ahLst/>
            <a:cxnLst>
              <a:cxn ang="0">
                <a:pos x="connsiteX0" y="connsiteY0"/>
              </a:cxn>
              <a:cxn ang="0">
                <a:pos x="connsiteX1" y="connsiteY1"/>
              </a:cxn>
              <a:cxn ang="0">
                <a:pos x="connsiteX2" y="connsiteY2"/>
              </a:cxn>
              <a:cxn ang="0">
                <a:pos x="connsiteX3" y="connsiteY3"/>
              </a:cxn>
            </a:cxnLst>
            <a:rect l="l" t="t" r="r" b="b"/>
            <a:pathLst>
              <a:path w="6473372" h="4542971">
                <a:moveTo>
                  <a:pt x="0" y="0"/>
                </a:moveTo>
                <a:lnTo>
                  <a:pt x="6473372" y="0"/>
                </a:lnTo>
                <a:lnTo>
                  <a:pt x="6473372" y="4542971"/>
                </a:lnTo>
                <a:lnTo>
                  <a:pt x="0" y="4542971"/>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633307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50597AB-9977-475F-BECA-6E71A973459B}"/>
              </a:ext>
            </a:extLst>
          </p:cNvPr>
          <p:cNvSpPr>
            <a:spLocks noGrp="1"/>
          </p:cNvSpPr>
          <p:nvPr>
            <p:ph type="pic" sz="quarter" idx="10"/>
          </p:nvPr>
        </p:nvSpPr>
        <p:spPr>
          <a:xfrm>
            <a:off x="4071257" y="867228"/>
            <a:ext cx="4049486" cy="4746171"/>
          </a:xfrm>
          <a:custGeom>
            <a:avLst/>
            <a:gdLst>
              <a:gd name="connsiteX0" fmla="*/ 866862 w 4049486"/>
              <a:gd name="connsiteY0" fmla="*/ 1763068 h 4746171"/>
              <a:gd name="connsiteX1" fmla="*/ 866862 w 4049486"/>
              <a:gd name="connsiteY1" fmla="*/ 2983103 h 4746171"/>
              <a:gd name="connsiteX2" fmla="*/ 3182624 w 4049486"/>
              <a:gd name="connsiteY2" fmla="*/ 2983103 h 4746171"/>
              <a:gd name="connsiteX3" fmla="*/ 3182624 w 4049486"/>
              <a:gd name="connsiteY3" fmla="*/ 1763068 h 4746171"/>
              <a:gd name="connsiteX4" fmla="*/ 0 w 4049486"/>
              <a:gd name="connsiteY4" fmla="*/ 0 h 4746171"/>
              <a:gd name="connsiteX5" fmla="*/ 4049486 w 4049486"/>
              <a:gd name="connsiteY5" fmla="*/ 0 h 4746171"/>
              <a:gd name="connsiteX6" fmla="*/ 4049486 w 4049486"/>
              <a:gd name="connsiteY6" fmla="*/ 4746171 h 4746171"/>
              <a:gd name="connsiteX7" fmla="*/ 0 w 4049486"/>
              <a:gd name="connsiteY7" fmla="*/ 4746171 h 4746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9486" h="4746171">
                <a:moveTo>
                  <a:pt x="866862" y="1763068"/>
                </a:moveTo>
                <a:lnTo>
                  <a:pt x="866862" y="2983103"/>
                </a:lnTo>
                <a:lnTo>
                  <a:pt x="3182624" y="2983103"/>
                </a:lnTo>
                <a:lnTo>
                  <a:pt x="3182624" y="1763068"/>
                </a:lnTo>
                <a:close/>
                <a:moveTo>
                  <a:pt x="0" y="0"/>
                </a:moveTo>
                <a:lnTo>
                  <a:pt x="4049486" y="0"/>
                </a:lnTo>
                <a:lnTo>
                  <a:pt x="4049486" y="4746171"/>
                </a:lnTo>
                <a:lnTo>
                  <a:pt x="0" y="4746171"/>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489566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1E6A9DA-0116-492C-87B7-B31744B33E3E}"/>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134060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56936E4-3FD0-42C5-8F82-E65B9DF29A2A}"/>
              </a:ext>
            </a:extLst>
          </p:cNvPr>
          <p:cNvSpPr>
            <a:spLocks noGrp="1"/>
          </p:cNvSpPr>
          <p:nvPr>
            <p:ph type="pic" sz="quarter" idx="10"/>
          </p:nvPr>
        </p:nvSpPr>
        <p:spPr>
          <a:xfrm>
            <a:off x="0" y="0"/>
            <a:ext cx="5924550" cy="6858000"/>
          </a:xfrm>
          <a:custGeom>
            <a:avLst/>
            <a:gdLst>
              <a:gd name="connsiteX0" fmla="*/ 0 w 5924550"/>
              <a:gd name="connsiteY0" fmla="*/ 0 h 6858000"/>
              <a:gd name="connsiteX1" fmla="*/ 5924550 w 5924550"/>
              <a:gd name="connsiteY1" fmla="*/ 0 h 6858000"/>
              <a:gd name="connsiteX2" fmla="*/ 5924550 w 5924550"/>
              <a:gd name="connsiteY2" fmla="*/ 6858000 h 6858000"/>
              <a:gd name="connsiteX3" fmla="*/ 0 w 59245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24550" h="6858000">
                <a:moveTo>
                  <a:pt x="0" y="0"/>
                </a:moveTo>
                <a:lnTo>
                  <a:pt x="5924550" y="0"/>
                </a:lnTo>
                <a:lnTo>
                  <a:pt x="5924550" y="6858000"/>
                </a:lnTo>
                <a:lnTo>
                  <a:pt x="0" y="6858000"/>
                </a:lnTo>
                <a:close/>
              </a:path>
            </a:pathLst>
          </a:custGeom>
        </p:spPr>
        <p:txBody>
          <a:bodyPr wrap="square">
            <a:noAutofit/>
          </a:bodyPr>
          <a:lstStyle>
            <a:lvl1pPr>
              <a:defRPr sz="1200"/>
            </a:lvl1pPr>
          </a:lstStyle>
          <a:p>
            <a:endParaRPr lang="en-ID"/>
          </a:p>
        </p:txBody>
      </p:sp>
      <p:sp>
        <p:nvSpPr>
          <p:cNvPr id="10" name="Picture Placeholder 9">
            <a:extLst>
              <a:ext uri="{FF2B5EF4-FFF2-40B4-BE49-F238E27FC236}">
                <a16:creationId xmlns:a16="http://schemas.microsoft.com/office/drawing/2014/main" id="{8ACB4690-1248-4846-A820-19DB834FD0AB}"/>
              </a:ext>
            </a:extLst>
          </p:cNvPr>
          <p:cNvSpPr>
            <a:spLocks noGrp="1"/>
          </p:cNvSpPr>
          <p:nvPr>
            <p:ph type="pic" sz="quarter" idx="11"/>
          </p:nvPr>
        </p:nvSpPr>
        <p:spPr>
          <a:xfrm>
            <a:off x="10001250" y="647700"/>
            <a:ext cx="1200150" cy="2076450"/>
          </a:xfrm>
          <a:custGeom>
            <a:avLst/>
            <a:gdLst>
              <a:gd name="connsiteX0" fmla="*/ 0 w 1200150"/>
              <a:gd name="connsiteY0" fmla="*/ 0 h 2076450"/>
              <a:gd name="connsiteX1" fmla="*/ 1200150 w 1200150"/>
              <a:gd name="connsiteY1" fmla="*/ 0 h 2076450"/>
              <a:gd name="connsiteX2" fmla="*/ 1200150 w 1200150"/>
              <a:gd name="connsiteY2" fmla="*/ 2076450 h 2076450"/>
              <a:gd name="connsiteX3" fmla="*/ 0 w 1200150"/>
              <a:gd name="connsiteY3" fmla="*/ 2076450 h 2076450"/>
            </a:gdLst>
            <a:ahLst/>
            <a:cxnLst>
              <a:cxn ang="0">
                <a:pos x="connsiteX0" y="connsiteY0"/>
              </a:cxn>
              <a:cxn ang="0">
                <a:pos x="connsiteX1" y="connsiteY1"/>
              </a:cxn>
              <a:cxn ang="0">
                <a:pos x="connsiteX2" y="connsiteY2"/>
              </a:cxn>
              <a:cxn ang="0">
                <a:pos x="connsiteX3" y="connsiteY3"/>
              </a:cxn>
            </a:cxnLst>
            <a:rect l="l" t="t" r="r" b="b"/>
            <a:pathLst>
              <a:path w="1200150" h="2076450">
                <a:moveTo>
                  <a:pt x="0" y="0"/>
                </a:moveTo>
                <a:lnTo>
                  <a:pt x="1200150" y="0"/>
                </a:lnTo>
                <a:lnTo>
                  <a:pt x="1200150" y="2076450"/>
                </a:lnTo>
                <a:lnTo>
                  <a:pt x="0" y="207645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339045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7147319-A29E-471D-ADCB-70F0DD1EFC70}"/>
              </a:ext>
            </a:extLst>
          </p:cNvPr>
          <p:cNvSpPr>
            <a:spLocks noGrp="1"/>
          </p:cNvSpPr>
          <p:nvPr>
            <p:ph type="pic" sz="quarter" idx="10"/>
          </p:nvPr>
        </p:nvSpPr>
        <p:spPr>
          <a:xfrm>
            <a:off x="685800" y="2971800"/>
            <a:ext cx="10725150" cy="3181350"/>
          </a:xfrm>
          <a:custGeom>
            <a:avLst/>
            <a:gdLst>
              <a:gd name="connsiteX0" fmla="*/ 695325 w 10725150"/>
              <a:gd name="connsiteY0" fmla="*/ 0 h 3181350"/>
              <a:gd name="connsiteX1" fmla="*/ 10725150 w 10725150"/>
              <a:gd name="connsiteY1" fmla="*/ 0 h 3181350"/>
              <a:gd name="connsiteX2" fmla="*/ 10725150 w 10725150"/>
              <a:gd name="connsiteY2" fmla="*/ 3181350 h 3181350"/>
              <a:gd name="connsiteX3" fmla="*/ 0 w 10725150"/>
              <a:gd name="connsiteY3" fmla="*/ 3181350 h 3181350"/>
              <a:gd name="connsiteX4" fmla="*/ 0 w 10725150"/>
              <a:gd name="connsiteY4" fmla="*/ 574848 h 318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5150" h="3181350">
                <a:moveTo>
                  <a:pt x="695325" y="0"/>
                </a:moveTo>
                <a:lnTo>
                  <a:pt x="10725150" y="0"/>
                </a:lnTo>
                <a:lnTo>
                  <a:pt x="10725150" y="3181350"/>
                </a:lnTo>
                <a:lnTo>
                  <a:pt x="0" y="3181350"/>
                </a:lnTo>
                <a:lnTo>
                  <a:pt x="0" y="574848"/>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794536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706EE4B-01B9-44DA-9A14-3D57DDB1EB5A}"/>
              </a:ext>
            </a:extLst>
          </p:cNvPr>
          <p:cNvSpPr>
            <a:spLocks noGrp="1"/>
          </p:cNvSpPr>
          <p:nvPr>
            <p:ph type="pic" sz="quarter" idx="10"/>
          </p:nvPr>
        </p:nvSpPr>
        <p:spPr>
          <a:xfrm>
            <a:off x="361951" y="0"/>
            <a:ext cx="3422725" cy="6858000"/>
          </a:xfrm>
          <a:custGeom>
            <a:avLst/>
            <a:gdLst>
              <a:gd name="connsiteX0" fmla="*/ 0 w 3422725"/>
              <a:gd name="connsiteY0" fmla="*/ 0 h 6858000"/>
              <a:gd name="connsiteX1" fmla="*/ 3422725 w 3422725"/>
              <a:gd name="connsiteY1" fmla="*/ 0 h 6858000"/>
              <a:gd name="connsiteX2" fmla="*/ 3422725 w 3422725"/>
              <a:gd name="connsiteY2" fmla="*/ 6858000 h 6858000"/>
              <a:gd name="connsiteX3" fmla="*/ 0 w 34227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422725" h="6858000">
                <a:moveTo>
                  <a:pt x="0" y="0"/>
                </a:moveTo>
                <a:lnTo>
                  <a:pt x="3422725" y="0"/>
                </a:lnTo>
                <a:lnTo>
                  <a:pt x="3422725" y="6858000"/>
                </a:lnTo>
                <a:lnTo>
                  <a:pt x="0" y="6858000"/>
                </a:lnTo>
                <a:close/>
              </a:path>
            </a:pathLst>
          </a:custGeom>
        </p:spPr>
        <p:txBody>
          <a:bodyPr wrap="square">
            <a:noAutofit/>
          </a:bodyPr>
          <a:lstStyle>
            <a:lvl1pPr>
              <a:defRPr sz="1200"/>
            </a:lvl1pPr>
          </a:lstStyle>
          <a:p>
            <a:endParaRPr lang="en-ID"/>
          </a:p>
        </p:txBody>
      </p:sp>
      <p:sp>
        <p:nvSpPr>
          <p:cNvPr id="9" name="Picture Placeholder 8">
            <a:extLst>
              <a:ext uri="{FF2B5EF4-FFF2-40B4-BE49-F238E27FC236}">
                <a16:creationId xmlns:a16="http://schemas.microsoft.com/office/drawing/2014/main" id="{FDFB98C9-8FB2-4E06-ADB9-87419890D105}"/>
              </a:ext>
            </a:extLst>
          </p:cNvPr>
          <p:cNvSpPr>
            <a:spLocks noGrp="1"/>
          </p:cNvSpPr>
          <p:nvPr>
            <p:ph type="pic" sz="quarter" idx="11"/>
          </p:nvPr>
        </p:nvSpPr>
        <p:spPr>
          <a:xfrm>
            <a:off x="3784676" y="0"/>
            <a:ext cx="1835075" cy="6858000"/>
          </a:xfrm>
          <a:custGeom>
            <a:avLst/>
            <a:gdLst>
              <a:gd name="connsiteX0" fmla="*/ 0 w 1835075"/>
              <a:gd name="connsiteY0" fmla="*/ 0 h 6858000"/>
              <a:gd name="connsiteX1" fmla="*/ 1835075 w 1835075"/>
              <a:gd name="connsiteY1" fmla="*/ 0 h 6858000"/>
              <a:gd name="connsiteX2" fmla="*/ 1835075 w 1835075"/>
              <a:gd name="connsiteY2" fmla="*/ 6858000 h 6858000"/>
              <a:gd name="connsiteX3" fmla="*/ 0 w 18350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835075" h="6858000">
                <a:moveTo>
                  <a:pt x="0" y="0"/>
                </a:moveTo>
                <a:lnTo>
                  <a:pt x="1835075" y="0"/>
                </a:lnTo>
                <a:lnTo>
                  <a:pt x="1835075" y="6858000"/>
                </a:lnTo>
                <a:lnTo>
                  <a:pt x="0" y="68580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53693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906FAD2-DCEA-4919-A11E-892BB2F7ED9F}"/>
              </a:ext>
            </a:extLst>
          </p:cNvPr>
          <p:cNvSpPr>
            <a:spLocks noGrp="1"/>
          </p:cNvSpPr>
          <p:nvPr>
            <p:ph type="pic" sz="quarter" idx="10"/>
          </p:nvPr>
        </p:nvSpPr>
        <p:spPr>
          <a:xfrm>
            <a:off x="0" y="3086100"/>
            <a:ext cx="7349616" cy="3200400"/>
          </a:xfrm>
          <a:custGeom>
            <a:avLst/>
            <a:gdLst>
              <a:gd name="connsiteX0" fmla="*/ 0 w 7349616"/>
              <a:gd name="connsiteY0" fmla="*/ 0 h 3200400"/>
              <a:gd name="connsiteX1" fmla="*/ 7349616 w 7349616"/>
              <a:gd name="connsiteY1" fmla="*/ 0 h 3200400"/>
              <a:gd name="connsiteX2" fmla="*/ 7349616 w 7349616"/>
              <a:gd name="connsiteY2" fmla="*/ 3200400 h 3200400"/>
              <a:gd name="connsiteX3" fmla="*/ 0 w 7349616"/>
              <a:gd name="connsiteY3" fmla="*/ 3200400 h 3200400"/>
            </a:gdLst>
            <a:ahLst/>
            <a:cxnLst>
              <a:cxn ang="0">
                <a:pos x="connsiteX0" y="connsiteY0"/>
              </a:cxn>
              <a:cxn ang="0">
                <a:pos x="connsiteX1" y="connsiteY1"/>
              </a:cxn>
              <a:cxn ang="0">
                <a:pos x="connsiteX2" y="connsiteY2"/>
              </a:cxn>
              <a:cxn ang="0">
                <a:pos x="connsiteX3" y="connsiteY3"/>
              </a:cxn>
            </a:cxnLst>
            <a:rect l="l" t="t" r="r" b="b"/>
            <a:pathLst>
              <a:path w="7349616" h="3200400">
                <a:moveTo>
                  <a:pt x="0" y="0"/>
                </a:moveTo>
                <a:lnTo>
                  <a:pt x="7349616" y="0"/>
                </a:lnTo>
                <a:lnTo>
                  <a:pt x="7349616" y="3200400"/>
                </a:lnTo>
                <a:lnTo>
                  <a:pt x="0" y="3200400"/>
                </a:lnTo>
                <a:close/>
              </a:path>
            </a:pathLst>
          </a:custGeom>
        </p:spPr>
        <p:txBody>
          <a:bodyPr wrap="square">
            <a:noAutofit/>
          </a:bodyPr>
          <a:lstStyle>
            <a:lvl1pPr>
              <a:defRPr sz="1200"/>
            </a:lvl1pPr>
          </a:lstStyle>
          <a:p>
            <a:endParaRPr lang="en-ID"/>
          </a:p>
        </p:txBody>
      </p:sp>
      <p:sp>
        <p:nvSpPr>
          <p:cNvPr id="9" name="Picture Placeholder 8">
            <a:extLst>
              <a:ext uri="{FF2B5EF4-FFF2-40B4-BE49-F238E27FC236}">
                <a16:creationId xmlns:a16="http://schemas.microsoft.com/office/drawing/2014/main" id="{BD41FAA4-0173-4625-8656-98F7A8B7A929}"/>
              </a:ext>
            </a:extLst>
          </p:cNvPr>
          <p:cNvSpPr>
            <a:spLocks noGrp="1"/>
          </p:cNvSpPr>
          <p:nvPr>
            <p:ph type="pic" sz="quarter" idx="11"/>
          </p:nvPr>
        </p:nvSpPr>
        <p:spPr>
          <a:xfrm>
            <a:off x="6230558" y="1967042"/>
            <a:ext cx="2238116" cy="2238116"/>
          </a:xfrm>
          <a:custGeom>
            <a:avLst/>
            <a:gdLst>
              <a:gd name="connsiteX0" fmla="*/ 1119058 w 2238116"/>
              <a:gd name="connsiteY0" fmla="*/ 0 h 2238116"/>
              <a:gd name="connsiteX1" fmla="*/ 2238116 w 2238116"/>
              <a:gd name="connsiteY1" fmla="*/ 1119058 h 2238116"/>
              <a:gd name="connsiteX2" fmla="*/ 1119058 w 2238116"/>
              <a:gd name="connsiteY2" fmla="*/ 2238116 h 2238116"/>
              <a:gd name="connsiteX3" fmla="*/ 0 w 2238116"/>
              <a:gd name="connsiteY3" fmla="*/ 1119058 h 2238116"/>
              <a:gd name="connsiteX4" fmla="*/ 1119058 w 2238116"/>
              <a:gd name="connsiteY4" fmla="*/ 0 h 2238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116" h="2238116">
                <a:moveTo>
                  <a:pt x="1119058" y="0"/>
                </a:moveTo>
                <a:cubicBezTo>
                  <a:pt x="1737097" y="0"/>
                  <a:pt x="2238116" y="501019"/>
                  <a:pt x="2238116" y="1119058"/>
                </a:cubicBezTo>
                <a:cubicBezTo>
                  <a:pt x="2238116" y="1737097"/>
                  <a:pt x="1737097" y="2238116"/>
                  <a:pt x="1119058" y="2238116"/>
                </a:cubicBezTo>
                <a:cubicBezTo>
                  <a:pt x="501019" y="2238116"/>
                  <a:pt x="0" y="1737097"/>
                  <a:pt x="0" y="1119058"/>
                </a:cubicBezTo>
                <a:cubicBezTo>
                  <a:pt x="0" y="501019"/>
                  <a:pt x="501019" y="0"/>
                  <a:pt x="1119058" y="0"/>
                </a:cubicBez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401163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C6EC4D8-BB2D-41D4-A33D-62DE9128C488}"/>
              </a:ext>
            </a:extLst>
          </p:cNvPr>
          <p:cNvSpPr>
            <a:spLocks noGrp="1"/>
          </p:cNvSpPr>
          <p:nvPr>
            <p:ph type="pic" sz="quarter" idx="10"/>
          </p:nvPr>
        </p:nvSpPr>
        <p:spPr>
          <a:xfrm>
            <a:off x="5730566" y="1072164"/>
            <a:ext cx="1223493" cy="4713669"/>
          </a:xfrm>
          <a:custGeom>
            <a:avLst/>
            <a:gdLst>
              <a:gd name="connsiteX0" fmla="*/ 1223493 w 1223493"/>
              <a:gd name="connsiteY0" fmla="*/ 0 h 4713669"/>
              <a:gd name="connsiteX1" fmla="*/ 1223493 w 1223493"/>
              <a:gd name="connsiteY1" fmla="*/ 4407796 h 4713669"/>
              <a:gd name="connsiteX2" fmla="*/ 0 w 1223493"/>
              <a:gd name="connsiteY2" fmla="*/ 4713669 h 4713669"/>
              <a:gd name="connsiteX3" fmla="*/ 0 w 1223493"/>
              <a:gd name="connsiteY3" fmla="*/ 305873 h 4713669"/>
            </a:gdLst>
            <a:ahLst/>
            <a:cxnLst>
              <a:cxn ang="0">
                <a:pos x="connsiteX0" y="connsiteY0"/>
              </a:cxn>
              <a:cxn ang="0">
                <a:pos x="connsiteX1" y="connsiteY1"/>
              </a:cxn>
              <a:cxn ang="0">
                <a:pos x="connsiteX2" y="connsiteY2"/>
              </a:cxn>
              <a:cxn ang="0">
                <a:pos x="connsiteX3" y="connsiteY3"/>
              </a:cxn>
            </a:cxnLst>
            <a:rect l="l" t="t" r="r" b="b"/>
            <a:pathLst>
              <a:path w="1223493" h="4713669">
                <a:moveTo>
                  <a:pt x="1223493" y="0"/>
                </a:moveTo>
                <a:lnTo>
                  <a:pt x="1223493" y="4407796"/>
                </a:lnTo>
                <a:lnTo>
                  <a:pt x="0" y="4713669"/>
                </a:lnTo>
                <a:lnTo>
                  <a:pt x="0" y="305873"/>
                </a:lnTo>
                <a:close/>
              </a:path>
            </a:pathLst>
          </a:custGeom>
        </p:spPr>
        <p:txBody>
          <a:bodyPr wrap="square">
            <a:noAutofit/>
          </a:bodyPr>
          <a:lstStyle>
            <a:lvl1pPr>
              <a:defRPr sz="1200"/>
            </a:lvl1pPr>
          </a:lstStyle>
          <a:p>
            <a:endParaRPr lang="en-ID"/>
          </a:p>
        </p:txBody>
      </p:sp>
      <p:sp>
        <p:nvSpPr>
          <p:cNvPr id="12" name="Picture Placeholder 11">
            <a:extLst>
              <a:ext uri="{FF2B5EF4-FFF2-40B4-BE49-F238E27FC236}">
                <a16:creationId xmlns:a16="http://schemas.microsoft.com/office/drawing/2014/main" id="{4EE45940-E3B0-42FF-820C-901D229A7E3E}"/>
              </a:ext>
            </a:extLst>
          </p:cNvPr>
          <p:cNvSpPr>
            <a:spLocks noGrp="1"/>
          </p:cNvSpPr>
          <p:nvPr>
            <p:ph type="pic" sz="quarter" idx="11"/>
          </p:nvPr>
        </p:nvSpPr>
        <p:spPr>
          <a:xfrm>
            <a:off x="9951616" y="1072168"/>
            <a:ext cx="1223492" cy="4713668"/>
          </a:xfrm>
          <a:custGeom>
            <a:avLst/>
            <a:gdLst>
              <a:gd name="connsiteX0" fmla="*/ 0 w 1223492"/>
              <a:gd name="connsiteY0" fmla="*/ 0 h 4713668"/>
              <a:gd name="connsiteX1" fmla="*/ 1223492 w 1223492"/>
              <a:gd name="connsiteY1" fmla="*/ 305873 h 4713668"/>
              <a:gd name="connsiteX2" fmla="*/ 1223492 w 1223492"/>
              <a:gd name="connsiteY2" fmla="*/ 4713668 h 4713668"/>
              <a:gd name="connsiteX3" fmla="*/ 0 w 1223492"/>
              <a:gd name="connsiteY3" fmla="*/ 4407795 h 4713668"/>
            </a:gdLst>
            <a:ahLst/>
            <a:cxnLst>
              <a:cxn ang="0">
                <a:pos x="connsiteX0" y="connsiteY0"/>
              </a:cxn>
              <a:cxn ang="0">
                <a:pos x="connsiteX1" y="connsiteY1"/>
              </a:cxn>
              <a:cxn ang="0">
                <a:pos x="connsiteX2" y="connsiteY2"/>
              </a:cxn>
              <a:cxn ang="0">
                <a:pos x="connsiteX3" y="connsiteY3"/>
              </a:cxn>
            </a:cxnLst>
            <a:rect l="l" t="t" r="r" b="b"/>
            <a:pathLst>
              <a:path w="1223492" h="4713668">
                <a:moveTo>
                  <a:pt x="0" y="0"/>
                </a:moveTo>
                <a:lnTo>
                  <a:pt x="1223492" y="305873"/>
                </a:lnTo>
                <a:lnTo>
                  <a:pt x="1223492" y="4713668"/>
                </a:lnTo>
                <a:lnTo>
                  <a:pt x="0" y="4407795"/>
                </a:lnTo>
                <a:close/>
              </a:path>
            </a:pathLst>
          </a:custGeom>
        </p:spPr>
        <p:txBody>
          <a:bodyPr wrap="square">
            <a:noAutofit/>
          </a:bodyPr>
          <a:lstStyle>
            <a:lvl1pPr>
              <a:defRPr sz="1200"/>
            </a:lvl1pPr>
          </a:lstStyle>
          <a:p>
            <a:endParaRPr lang="en-ID"/>
          </a:p>
        </p:txBody>
      </p:sp>
      <p:sp>
        <p:nvSpPr>
          <p:cNvPr id="15" name="Picture Placeholder 14">
            <a:extLst>
              <a:ext uri="{FF2B5EF4-FFF2-40B4-BE49-F238E27FC236}">
                <a16:creationId xmlns:a16="http://schemas.microsoft.com/office/drawing/2014/main" id="{D00FACB7-53CD-4A00-9A7B-3200F171AA82}"/>
              </a:ext>
            </a:extLst>
          </p:cNvPr>
          <p:cNvSpPr>
            <a:spLocks noGrp="1"/>
          </p:cNvSpPr>
          <p:nvPr>
            <p:ph type="pic" sz="quarter" idx="12"/>
          </p:nvPr>
        </p:nvSpPr>
        <p:spPr>
          <a:xfrm>
            <a:off x="7137583" y="1072166"/>
            <a:ext cx="1223493" cy="4713668"/>
          </a:xfrm>
          <a:custGeom>
            <a:avLst/>
            <a:gdLst>
              <a:gd name="connsiteX0" fmla="*/ 0 w 1223493"/>
              <a:gd name="connsiteY0" fmla="*/ 0 h 4713668"/>
              <a:gd name="connsiteX1" fmla="*/ 1223493 w 1223493"/>
              <a:gd name="connsiteY1" fmla="*/ 305873 h 4713668"/>
              <a:gd name="connsiteX2" fmla="*/ 1223493 w 1223493"/>
              <a:gd name="connsiteY2" fmla="*/ 4713668 h 4713668"/>
              <a:gd name="connsiteX3" fmla="*/ 0 w 1223493"/>
              <a:gd name="connsiteY3" fmla="*/ 4407795 h 4713668"/>
            </a:gdLst>
            <a:ahLst/>
            <a:cxnLst>
              <a:cxn ang="0">
                <a:pos x="connsiteX0" y="connsiteY0"/>
              </a:cxn>
              <a:cxn ang="0">
                <a:pos x="connsiteX1" y="connsiteY1"/>
              </a:cxn>
              <a:cxn ang="0">
                <a:pos x="connsiteX2" y="connsiteY2"/>
              </a:cxn>
              <a:cxn ang="0">
                <a:pos x="connsiteX3" y="connsiteY3"/>
              </a:cxn>
            </a:cxnLst>
            <a:rect l="l" t="t" r="r" b="b"/>
            <a:pathLst>
              <a:path w="1223493" h="4713668">
                <a:moveTo>
                  <a:pt x="0" y="0"/>
                </a:moveTo>
                <a:lnTo>
                  <a:pt x="1223493" y="305873"/>
                </a:lnTo>
                <a:lnTo>
                  <a:pt x="1223493" y="4713668"/>
                </a:lnTo>
                <a:lnTo>
                  <a:pt x="0" y="4407795"/>
                </a:lnTo>
                <a:close/>
              </a:path>
            </a:pathLst>
          </a:custGeom>
        </p:spPr>
        <p:txBody>
          <a:bodyPr wrap="square">
            <a:noAutofit/>
          </a:bodyPr>
          <a:lstStyle>
            <a:lvl1pPr>
              <a:defRPr sz="1200"/>
            </a:lvl1pPr>
          </a:lstStyle>
          <a:p>
            <a:endParaRPr lang="en-ID"/>
          </a:p>
        </p:txBody>
      </p:sp>
      <p:sp>
        <p:nvSpPr>
          <p:cNvPr id="14" name="Picture Placeholder 13">
            <a:extLst>
              <a:ext uri="{FF2B5EF4-FFF2-40B4-BE49-F238E27FC236}">
                <a16:creationId xmlns:a16="http://schemas.microsoft.com/office/drawing/2014/main" id="{8C0439C4-266B-4306-AD41-CF17B197E215}"/>
              </a:ext>
            </a:extLst>
          </p:cNvPr>
          <p:cNvSpPr>
            <a:spLocks noGrp="1"/>
          </p:cNvSpPr>
          <p:nvPr>
            <p:ph type="pic" sz="quarter" idx="13"/>
          </p:nvPr>
        </p:nvSpPr>
        <p:spPr>
          <a:xfrm>
            <a:off x="8544600" y="1072166"/>
            <a:ext cx="1223493" cy="4713669"/>
          </a:xfrm>
          <a:custGeom>
            <a:avLst/>
            <a:gdLst>
              <a:gd name="connsiteX0" fmla="*/ 1223493 w 1223493"/>
              <a:gd name="connsiteY0" fmla="*/ 0 h 4713669"/>
              <a:gd name="connsiteX1" fmla="*/ 1223493 w 1223493"/>
              <a:gd name="connsiteY1" fmla="*/ 4407796 h 4713669"/>
              <a:gd name="connsiteX2" fmla="*/ 0 w 1223493"/>
              <a:gd name="connsiteY2" fmla="*/ 4713669 h 4713669"/>
              <a:gd name="connsiteX3" fmla="*/ 0 w 1223493"/>
              <a:gd name="connsiteY3" fmla="*/ 305873 h 4713669"/>
            </a:gdLst>
            <a:ahLst/>
            <a:cxnLst>
              <a:cxn ang="0">
                <a:pos x="connsiteX0" y="connsiteY0"/>
              </a:cxn>
              <a:cxn ang="0">
                <a:pos x="connsiteX1" y="connsiteY1"/>
              </a:cxn>
              <a:cxn ang="0">
                <a:pos x="connsiteX2" y="connsiteY2"/>
              </a:cxn>
              <a:cxn ang="0">
                <a:pos x="connsiteX3" y="connsiteY3"/>
              </a:cxn>
            </a:cxnLst>
            <a:rect l="l" t="t" r="r" b="b"/>
            <a:pathLst>
              <a:path w="1223493" h="4713669">
                <a:moveTo>
                  <a:pt x="1223493" y="0"/>
                </a:moveTo>
                <a:lnTo>
                  <a:pt x="1223493" y="4407796"/>
                </a:lnTo>
                <a:lnTo>
                  <a:pt x="0" y="4713669"/>
                </a:lnTo>
                <a:lnTo>
                  <a:pt x="0" y="305873"/>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491750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46F554F-312B-4D1C-8341-1FDBA09D6B5B}"/>
              </a:ext>
            </a:extLst>
          </p:cNvPr>
          <p:cNvSpPr>
            <a:spLocks noGrp="1"/>
          </p:cNvSpPr>
          <p:nvPr>
            <p:ph type="pic" sz="quarter" idx="10"/>
          </p:nvPr>
        </p:nvSpPr>
        <p:spPr>
          <a:xfrm>
            <a:off x="7225048" y="0"/>
            <a:ext cx="4966952" cy="4159876"/>
          </a:xfrm>
          <a:custGeom>
            <a:avLst/>
            <a:gdLst>
              <a:gd name="connsiteX0" fmla="*/ 0 w 4966952"/>
              <a:gd name="connsiteY0" fmla="*/ 0 h 4159876"/>
              <a:gd name="connsiteX1" fmla="*/ 4966952 w 4966952"/>
              <a:gd name="connsiteY1" fmla="*/ 0 h 4159876"/>
              <a:gd name="connsiteX2" fmla="*/ 4966952 w 4966952"/>
              <a:gd name="connsiteY2" fmla="*/ 4159876 h 4159876"/>
              <a:gd name="connsiteX3" fmla="*/ 0 w 4966952"/>
              <a:gd name="connsiteY3" fmla="*/ 4159876 h 4159876"/>
            </a:gdLst>
            <a:ahLst/>
            <a:cxnLst>
              <a:cxn ang="0">
                <a:pos x="connsiteX0" y="connsiteY0"/>
              </a:cxn>
              <a:cxn ang="0">
                <a:pos x="connsiteX1" y="connsiteY1"/>
              </a:cxn>
              <a:cxn ang="0">
                <a:pos x="connsiteX2" y="connsiteY2"/>
              </a:cxn>
              <a:cxn ang="0">
                <a:pos x="connsiteX3" y="connsiteY3"/>
              </a:cxn>
            </a:cxnLst>
            <a:rect l="l" t="t" r="r" b="b"/>
            <a:pathLst>
              <a:path w="4966952" h="4159876">
                <a:moveTo>
                  <a:pt x="0" y="0"/>
                </a:moveTo>
                <a:lnTo>
                  <a:pt x="4966952" y="0"/>
                </a:lnTo>
                <a:lnTo>
                  <a:pt x="4966952" y="4159876"/>
                </a:lnTo>
                <a:lnTo>
                  <a:pt x="0" y="4159876"/>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341994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9CF92F4-8DCB-4E8B-B664-E16C1D18481F}"/>
              </a:ext>
            </a:extLst>
          </p:cNvPr>
          <p:cNvSpPr>
            <a:spLocks noGrp="1"/>
          </p:cNvSpPr>
          <p:nvPr>
            <p:ph type="pic" sz="quarter" idx="10"/>
          </p:nvPr>
        </p:nvSpPr>
        <p:spPr>
          <a:xfrm>
            <a:off x="707922" y="1"/>
            <a:ext cx="4782164" cy="6135329"/>
          </a:xfrm>
          <a:custGeom>
            <a:avLst/>
            <a:gdLst>
              <a:gd name="connsiteX0" fmla="*/ 1753829 w 4782164"/>
              <a:gd name="connsiteY0" fmla="*/ 0 h 6135329"/>
              <a:gd name="connsiteX1" fmla="*/ 4782164 w 4782164"/>
              <a:gd name="connsiteY1" fmla="*/ 0 h 6135329"/>
              <a:gd name="connsiteX2" fmla="*/ 4782164 w 4782164"/>
              <a:gd name="connsiteY2" fmla="*/ 6135329 h 6135329"/>
              <a:gd name="connsiteX3" fmla="*/ 1753829 w 4782164"/>
              <a:gd name="connsiteY3" fmla="*/ 6135329 h 6135329"/>
              <a:gd name="connsiteX4" fmla="*/ 0 w 4782164"/>
              <a:gd name="connsiteY4" fmla="*/ 0 h 6135329"/>
              <a:gd name="connsiteX5" fmla="*/ 1563329 w 4782164"/>
              <a:gd name="connsiteY5" fmla="*/ 0 h 6135329"/>
              <a:gd name="connsiteX6" fmla="*/ 1563329 w 4782164"/>
              <a:gd name="connsiteY6" fmla="*/ 6135329 h 6135329"/>
              <a:gd name="connsiteX7" fmla="*/ 0 w 4782164"/>
              <a:gd name="connsiteY7" fmla="*/ 6135329 h 613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164" h="6135329">
                <a:moveTo>
                  <a:pt x="1753829" y="0"/>
                </a:moveTo>
                <a:lnTo>
                  <a:pt x="4782164" y="0"/>
                </a:lnTo>
                <a:lnTo>
                  <a:pt x="4782164" y="6135329"/>
                </a:lnTo>
                <a:lnTo>
                  <a:pt x="1753829" y="6135329"/>
                </a:lnTo>
                <a:close/>
                <a:moveTo>
                  <a:pt x="0" y="0"/>
                </a:moveTo>
                <a:lnTo>
                  <a:pt x="1563329" y="0"/>
                </a:lnTo>
                <a:lnTo>
                  <a:pt x="1563329" y="6135329"/>
                </a:lnTo>
                <a:lnTo>
                  <a:pt x="0" y="6135329"/>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4051917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6AFA35B-B9EF-4A47-8C39-82200A4DB4B0}"/>
              </a:ext>
            </a:extLst>
          </p:cNvPr>
          <p:cNvSpPr>
            <a:spLocks noGrp="1"/>
          </p:cNvSpPr>
          <p:nvPr>
            <p:ph type="pic" sz="quarter" idx="10"/>
          </p:nvPr>
        </p:nvSpPr>
        <p:spPr>
          <a:xfrm>
            <a:off x="863600" y="1453893"/>
            <a:ext cx="5312228" cy="2801257"/>
          </a:xfrm>
          <a:custGeom>
            <a:avLst/>
            <a:gdLst>
              <a:gd name="connsiteX0" fmla="*/ 0 w 5312228"/>
              <a:gd name="connsiteY0" fmla="*/ 0 h 2801257"/>
              <a:gd name="connsiteX1" fmla="*/ 5312228 w 5312228"/>
              <a:gd name="connsiteY1" fmla="*/ 0 h 2801257"/>
              <a:gd name="connsiteX2" fmla="*/ 5312228 w 5312228"/>
              <a:gd name="connsiteY2" fmla="*/ 2801257 h 2801257"/>
              <a:gd name="connsiteX3" fmla="*/ 0 w 5312228"/>
              <a:gd name="connsiteY3" fmla="*/ 2801257 h 2801257"/>
            </a:gdLst>
            <a:ahLst/>
            <a:cxnLst>
              <a:cxn ang="0">
                <a:pos x="connsiteX0" y="connsiteY0"/>
              </a:cxn>
              <a:cxn ang="0">
                <a:pos x="connsiteX1" y="connsiteY1"/>
              </a:cxn>
              <a:cxn ang="0">
                <a:pos x="connsiteX2" y="connsiteY2"/>
              </a:cxn>
              <a:cxn ang="0">
                <a:pos x="connsiteX3" y="connsiteY3"/>
              </a:cxn>
            </a:cxnLst>
            <a:rect l="l" t="t" r="r" b="b"/>
            <a:pathLst>
              <a:path w="5312228" h="2801257">
                <a:moveTo>
                  <a:pt x="0" y="0"/>
                </a:moveTo>
                <a:lnTo>
                  <a:pt x="5312228" y="0"/>
                </a:lnTo>
                <a:lnTo>
                  <a:pt x="5312228" y="2801257"/>
                </a:lnTo>
                <a:lnTo>
                  <a:pt x="0" y="2801257"/>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675356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ABB9236-26A5-473C-836E-FF84B0F3E47C}"/>
              </a:ext>
            </a:extLst>
          </p:cNvPr>
          <p:cNvSpPr>
            <a:spLocks noGrp="1"/>
          </p:cNvSpPr>
          <p:nvPr>
            <p:ph type="pic" sz="quarter" idx="10"/>
          </p:nvPr>
        </p:nvSpPr>
        <p:spPr>
          <a:xfrm>
            <a:off x="6386285" y="682172"/>
            <a:ext cx="4601028" cy="5529943"/>
          </a:xfrm>
          <a:custGeom>
            <a:avLst/>
            <a:gdLst>
              <a:gd name="connsiteX0" fmla="*/ 0 w 4601028"/>
              <a:gd name="connsiteY0" fmla="*/ 0 h 5529943"/>
              <a:gd name="connsiteX1" fmla="*/ 2975429 w 4601028"/>
              <a:gd name="connsiteY1" fmla="*/ 0 h 5529943"/>
              <a:gd name="connsiteX2" fmla="*/ 3164568 w 4601028"/>
              <a:gd name="connsiteY2" fmla="*/ 163286 h 5529943"/>
              <a:gd name="connsiteX3" fmla="*/ 3961947 w 4601028"/>
              <a:gd name="connsiteY3" fmla="*/ 163286 h 5529943"/>
              <a:gd name="connsiteX4" fmla="*/ 4151086 w 4601028"/>
              <a:gd name="connsiteY4" fmla="*/ 0 h 5529943"/>
              <a:gd name="connsiteX5" fmla="*/ 4601028 w 4601028"/>
              <a:gd name="connsiteY5" fmla="*/ 0 h 5529943"/>
              <a:gd name="connsiteX6" fmla="*/ 4601028 w 4601028"/>
              <a:gd name="connsiteY6" fmla="*/ 2899190 h 5529943"/>
              <a:gd name="connsiteX7" fmla="*/ 4205108 w 4601028"/>
              <a:gd name="connsiteY7" fmla="*/ 2899190 h 5529943"/>
              <a:gd name="connsiteX8" fmla="*/ 4189599 w 4601028"/>
              <a:gd name="connsiteY8" fmla="*/ 2895603 h 5529943"/>
              <a:gd name="connsiteX9" fmla="*/ 3595355 w 4601028"/>
              <a:gd name="connsiteY9" fmla="*/ 2895603 h 5529943"/>
              <a:gd name="connsiteX10" fmla="*/ 3454399 w 4601028"/>
              <a:gd name="connsiteY10" fmla="*/ 3057096 h 5529943"/>
              <a:gd name="connsiteX11" fmla="*/ 3595355 w 4601028"/>
              <a:gd name="connsiteY11" fmla="*/ 3218588 h 5529943"/>
              <a:gd name="connsiteX12" fmla="*/ 4126092 w 4601028"/>
              <a:gd name="connsiteY12" fmla="*/ 3218588 h 5529943"/>
              <a:gd name="connsiteX13" fmla="*/ 4141600 w 4601028"/>
              <a:gd name="connsiteY13" fmla="*/ 3222175 h 5529943"/>
              <a:gd name="connsiteX14" fmla="*/ 4601028 w 4601028"/>
              <a:gd name="connsiteY14" fmla="*/ 3222175 h 5529943"/>
              <a:gd name="connsiteX15" fmla="*/ 4601028 w 4601028"/>
              <a:gd name="connsiteY15" fmla="*/ 5529943 h 5529943"/>
              <a:gd name="connsiteX16" fmla="*/ 1489913 w 4601028"/>
              <a:gd name="connsiteY16" fmla="*/ 5529943 h 5529943"/>
              <a:gd name="connsiteX17" fmla="*/ 1491127 w 4601028"/>
              <a:gd name="connsiteY17" fmla="*/ 5526567 h 5529943"/>
              <a:gd name="connsiteX18" fmla="*/ 1494970 w 4601028"/>
              <a:gd name="connsiteY18" fmla="*/ 5493658 h 5529943"/>
              <a:gd name="connsiteX19" fmla="*/ 1305831 w 4601028"/>
              <a:gd name="connsiteY19" fmla="*/ 5330372 h 5529943"/>
              <a:gd name="connsiteX20" fmla="*/ 508453 w 4601028"/>
              <a:gd name="connsiteY20" fmla="*/ 5330372 h 5529943"/>
              <a:gd name="connsiteX21" fmla="*/ 319313 w 4601028"/>
              <a:gd name="connsiteY21" fmla="*/ 5493658 h 5529943"/>
              <a:gd name="connsiteX22" fmla="*/ 323156 w 4601028"/>
              <a:gd name="connsiteY22" fmla="*/ 5526567 h 5529943"/>
              <a:gd name="connsiteX23" fmla="*/ 324370 w 4601028"/>
              <a:gd name="connsiteY23" fmla="*/ 5529943 h 5529943"/>
              <a:gd name="connsiteX24" fmla="*/ 0 w 4601028"/>
              <a:gd name="connsiteY24" fmla="*/ 5529943 h 5529943"/>
              <a:gd name="connsiteX25" fmla="*/ 0 w 4601028"/>
              <a:gd name="connsiteY25" fmla="*/ 1313545 h 5529943"/>
              <a:gd name="connsiteX26" fmla="*/ 487643 w 4601028"/>
              <a:gd name="connsiteY26" fmla="*/ 1313545 h 5529943"/>
              <a:gd name="connsiteX27" fmla="*/ 508453 w 4601028"/>
              <a:gd name="connsiteY27" fmla="*/ 1317172 h 5529943"/>
              <a:gd name="connsiteX28" fmla="*/ 1305831 w 4601028"/>
              <a:gd name="connsiteY28" fmla="*/ 1317172 h 5529943"/>
              <a:gd name="connsiteX29" fmla="*/ 1494970 w 4601028"/>
              <a:gd name="connsiteY29" fmla="*/ 1153886 h 5529943"/>
              <a:gd name="connsiteX30" fmla="*/ 1305831 w 4601028"/>
              <a:gd name="connsiteY30" fmla="*/ 990600 h 5529943"/>
              <a:gd name="connsiteX31" fmla="*/ 593670 w 4601028"/>
              <a:gd name="connsiteY31" fmla="*/ 990600 h 5529943"/>
              <a:gd name="connsiteX32" fmla="*/ 572860 w 4601028"/>
              <a:gd name="connsiteY32" fmla="*/ 986973 h 5529943"/>
              <a:gd name="connsiteX33" fmla="*/ 0 w 4601028"/>
              <a:gd name="connsiteY33" fmla="*/ 986973 h 552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01028" h="5529943">
                <a:moveTo>
                  <a:pt x="0" y="0"/>
                </a:moveTo>
                <a:lnTo>
                  <a:pt x="2975429" y="0"/>
                </a:lnTo>
                <a:cubicBezTo>
                  <a:pt x="2975429" y="90185"/>
                  <a:pt x="3060120" y="163286"/>
                  <a:pt x="3164568" y="163286"/>
                </a:cubicBezTo>
                <a:lnTo>
                  <a:pt x="3961947" y="163286"/>
                </a:lnTo>
                <a:cubicBezTo>
                  <a:pt x="4066395" y="163286"/>
                  <a:pt x="4151086" y="90185"/>
                  <a:pt x="4151086" y="0"/>
                </a:cubicBezTo>
                <a:lnTo>
                  <a:pt x="4601028" y="0"/>
                </a:lnTo>
                <a:lnTo>
                  <a:pt x="4601028" y="2899190"/>
                </a:lnTo>
                <a:lnTo>
                  <a:pt x="4205108" y="2899190"/>
                </a:lnTo>
                <a:lnTo>
                  <a:pt x="4189599" y="2895603"/>
                </a:lnTo>
                <a:lnTo>
                  <a:pt x="3595355" y="2895603"/>
                </a:lnTo>
                <a:cubicBezTo>
                  <a:pt x="3517515" y="2895603"/>
                  <a:pt x="3454399" y="2967901"/>
                  <a:pt x="3454399" y="3057096"/>
                </a:cubicBezTo>
                <a:cubicBezTo>
                  <a:pt x="3454399" y="3146290"/>
                  <a:pt x="3517515" y="3218588"/>
                  <a:pt x="3595355" y="3218588"/>
                </a:cubicBezTo>
                <a:lnTo>
                  <a:pt x="4126092" y="3218588"/>
                </a:lnTo>
                <a:lnTo>
                  <a:pt x="4141600" y="3222175"/>
                </a:lnTo>
                <a:lnTo>
                  <a:pt x="4601028" y="3222175"/>
                </a:lnTo>
                <a:lnTo>
                  <a:pt x="4601028" y="5529943"/>
                </a:lnTo>
                <a:lnTo>
                  <a:pt x="1489913" y="5529943"/>
                </a:lnTo>
                <a:lnTo>
                  <a:pt x="1491127" y="5526567"/>
                </a:lnTo>
                <a:cubicBezTo>
                  <a:pt x="1493647" y="5515938"/>
                  <a:pt x="1494970" y="5504931"/>
                  <a:pt x="1494970" y="5493658"/>
                </a:cubicBezTo>
                <a:cubicBezTo>
                  <a:pt x="1494970" y="5403473"/>
                  <a:pt x="1410279" y="5330372"/>
                  <a:pt x="1305831" y="5330372"/>
                </a:cubicBezTo>
                <a:lnTo>
                  <a:pt x="508453" y="5330372"/>
                </a:lnTo>
                <a:cubicBezTo>
                  <a:pt x="404004" y="5330372"/>
                  <a:pt x="319313" y="5403473"/>
                  <a:pt x="319313" y="5493658"/>
                </a:cubicBezTo>
                <a:cubicBezTo>
                  <a:pt x="319313" y="5504931"/>
                  <a:pt x="320637" y="5515938"/>
                  <a:pt x="323156" y="5526567"/>
                </a:cubicBezTo>
                <a:lnTo>
                  <a:pt x="324370" y="5529943"/>
                </a:lnTo>
                <a:lnTo>
                  <a:pt x="0" y="5529943"/>
                </a:lnTo>
                <a:lnTo>
                  <a:pt x="0" y="1313545"/>
                </a:lnTo>
                <a:lnTo>
                  <a:pt x="487643" y="1313545"/>
                </a:lnTo>
                <a:lnTo>
                  <a:pt x="508453" y="1317172"/>
                </a:lnTo>
                <a:lnTo>
                  <a:pt x="1305831" y="1317172"/>
                </a:lnTo>
                <a:cubicBezTo>
                  <a:pt x="1410279" y="1317172"/>
                  <a:pt x="1494970" y="1244071"/>
                  <a:pt x="1494970" y="1153886"/>
                </a:cubicBezTo>
                <a:cubicBezTo>
                  <a:pt x="1494970" y="1063701"/>
                  <a:pt x="1410279" y="990600"/>
                  <a:pt x="1305831" y="990600"/>
                </a:cubicBezTo>
                <a:lnTo>
                  <a:pt x="593670" y="990600"/>
                </a:lnTo>
                <a:lnTo>
                  <a:pt x="572860" y="986973"/>
                </a:lnTo>
                <a:lnTo>
                  <a:pt x="0" y="986973"/>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820487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348A81A-40CB-498F-858A-F855CD083B5F}"/>
              </a:ext>
            </a:extLst>
          </p:cNvPr>
          <p:cNvSpPr>
            <a:spLocks noGrp="1"/>
          </p:cNvSpPr>
          <p:nvPr>
            <p:ph type="pic" sz="quarter" idx="10"/>
          </p:nvPr>
        </p:nvSpPr>
        <p:spPr>
          <a:xfrm>
            <a:off x="492792" y="1731055"/>
            <a:ext cx="3998429" cy="5126946"/>
          </a:xfrm>
          <a:custGeom>
            <a:avLst/>
            <a:gdLst>
              <a:gd name="connsiteX0" fmla="*/ 3998428 w 3998429"/>
              <a:gd name="connsiteY0" fmla="*/ 3619802 h 5126946"/>
              <a:gd name="connsiteX1" fmla="*/ 3998428 w 3998429"/>
              <a:gd name="connsiteY1" fmla="*/ 5126946 h 5126946"/>
              <a:gd name="connsiteX2" fmla="*/ 3062332 w 3998429"/>
              <a:gd name="connsiteY2" fmla="*/ 5126945 h 5126946"/>
              <a:gd name="connsiteX3" fmla="*/ 2231117 w 3998429"/>
              <a:gd name="connsiteY3" fmla="*/ 4644841 h 5126946"/>
              <a:gd name="connsiteX4" fmla="*/ 3998428 w 3998429"/>
              <a:gd name="connsiteY4" fmla="*/ 1275437 h 5126946"/>
              <a:gd name="connsiteX5" fmla="*/ 3998429 w 3998429"/>
              <a:gd name="connsiteY5" fmla="*/ 3325515 h 5126946"/>
              <a:gd name="connsiteX6" fmla="*/ 2231118 w 3998429"/>
              <a:gd name="connsiteY6" fmla="*/ 2300476 h 5126946"/>
              <a:gd name="connsiteX7" fmla="*/ 0 w 3998429"/>
              <a:gd name="connsiteY7" fmla="*/ 1201884 h 5126946"/>
              <a:gd name="connsiteX8" fmla="*/ 3898900 w 3998429"/>
              <a:gd name="connsiteY8" fmla="*/ 3463245 h 5126946"/>
              <a:gd name="connsiteX9" fmla="*/ 1030452 w 3998429"/>
              <a:gd name="connsiteY9" fmla="*/ 5126945 h 5126946"/>
              <a:gd name="connsiteX10" fmla="*/ 0 w 3998429"/>
              <a:gd name="connsiteY10" fmla="*/ 5126946 h 5126946"/>
              <a:gd name="connsiteX11" fmla="*/ 1961297 w 3998429"/>
              <a:gd name="connsiteY11" fmla="*/ 0 h 5126946"/>
              <a:gd name="connsiteX12" fmla="*/ 1956998 w 3998429"/>
              <a:gd name="connsiteY12" fmla="*/ 2165725 h 5126946"/>
              <a:gd name="connsiteX13" fmla="*/ 79277 w 3998429"/>
              <a:gd name="connsiteY13" fmla="*/ 1086586 h 5126946"/>
              <a:gd name="connsiteX14" fmla="*/ 2112127 w 3998429"/>
              <a:gd name="connsiteY14" fmla="*/ 0 h 5126946"/>
              <a:gd name="connsiteX15" fmla="*/ 3985551 w 3998429"/>
              <a:gd name="connsiteY15" fmla="*/ 1086585 h 5126946"/>
              <a:gd name="connsiteX16" fmla="*/ 2112128 w 3998429"/>
              <a:gd name="connsiteY16" fmla="*/ 2173171 h 512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98429" h="5126946">
                <a:moveTo>
                  <a:pt x="3998428" y="3619802"/>
                </a:moveTo>
                <a:lnTo>
                  <a:pt x="3998428" y="5126946"/>
                </a:lnTo>
                <a:lnTo>
                  <a:pt x="3062332" y="5126945"/>
                </a:lnTo>
                <a:lnTo>
                  <a:pt x="2231117" y="4644841"/>
                </a:lnTo>
                <a:close/>
                <a:moveTo>
                  <a:pt x="3998428" y="1275437"/>
                </a:moveTo>
                <a:lnTo>
                  <a:pt x="3998429" y="3325515"/>
                </a:lnTo>
                <a:lnTo>
                  <a:pt x="2231118" y="2300476"/>
                </a:lnTo>
                <a:close/>
                <a:moveTo>
                  <a:pt x="0" y="1201884"/>
                </a:moveTo>
                <a:lnTo>
                  <a:pt x="3898900" y="3463245"/>
                </a:lnTo>
                <a:lnTo>
                  <a:pt x="1030452" y="5126945"/>
                </a:lnTo>
                <a:lnTo>
                  <a:pt x="0" y="5126946"/>
                </a:lnTo>
                <a:close/>
                <a:moveTo>
                  <a:pt x="1961297" y="0"/>
                </a:moveTo>
                <a:lnTo>
                  <a:pt x="1956998" y="2165725"/>
                </a:lnTo>
                <a:lnTo>
                  <a:pt x="79277" y="1086586"/>
                </a:lnTo>
                <a:close/>
                <a:moveTo>
                  <a:pt x="2112127" y="0"/>
                </a:moveTo>
                <a:lnTo>
                  <a:pt x="3985551" y="1086585"/>
                </a:lnTo>
                <a:lnTo>
                  <a:pt x="2112128" y="2173171"/>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661821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895E7F8-1FB9-4F27-8914-384571B17D55}"/>
              </a:ext>
            </a:extLst>
          </p:cNvPr>
          <p:cNvSpPr>
            <a:spLocks noGrp="1"/>
          </p:cNvSpPr>
          <p:nvPr>
            <p:ph type="pic" sz="quarter" idx="10"/>
          </p:nvPr>
        </p:nvSpPr>
        <p:spPr>
          <a:xfrm>
            <a:off x="464457" y="435430"/>
            <a:ext cx="5365081" cy="5351113"/>
          </a:xfrm>
          <a:custGeom>
            <a:avLst/>
            <a:gdLst>
              <a:gd name="connsiteX0" fmla="*/ 0 w 5365081"/>
              <a:gd name="connsiteY0" fmla="*/ 0 h 5351113"/>
              <a:gd name="connsiteX1" fmla="*/ 3881665 w 5365081"/>
              <a:gd name="connsiteY1" fmla="*/ 1 h 5351113"/>
              <a:gd name="connsiteX2" fmla="*/ 5098235 w 5365081"/>
              <a:gd name="connsiteY2" fmla="*/ 1216572 h 5351113"/>
              <a:gd name="connsiteX3" fmla="*/ 5098235 w 5365081"/>
              <a:gd name="connsiteY3" fmla="*/ 2505018 h 5351113"/>
              <a:gd name="connsiteX4" fmla="*/ 2518986 w 5365081"/>
              <a:gd name="connsiteY4" fmla="*/ 5084267 h 5351113"/>
              <a:gd name="connsiteX5" fmla="*/ 1230540 w 5365081"/>
              <a:gd name="connsiteY5" fmla="*/ 5084267 h 5351113"/>
              <a:gd name="connsiteX6" fmla="*/ 0 w 5365081"/>
              <a:gd name="connsiteY6" fmla="*/ 3853728 h 535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5081" h="5351113">
                <a:moveTo>
                  <a:pt x="0" y="0"/>
                </a:moveTo>
                <a:lnTo>
                  <a:pt x="3881665" y="1"/>
                </a:lnTo>
                <a:lnTo>
                  <a:pt x="5098235" y="1216572"/>
                </a:lnTo>
                <a:cubicBezTo>
                  <a:pt x="5454030" y="1572366"/>
                  <a:pt x="5454030" y="2149223"/>
                  <a:pt x="5098235" y="2505018"/>
                </a:cubicBezTo>
                <a:lnTo>
                  <a:pt x="2518986" y="5084267"/>
                </a:lnTo>
                <a:cubicBezTo>
                  <a:pt x="2163191" y="5440062"/>
                  <a:pt x="1586334" y="5440062"/>
                  <a:pt x="1230540" y="5084267"/>
                </a:cubicBezTo>
                <a:lnTo>
                  <a:pt x="0" y="3853728"/>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6701193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60B163F-5B40-479B-A26F-9F60EB51D632}"/>
              </a:ext>
            </a:extLst>
          </p:cNvPr>
          <p:cNvSpPr>
            <a:spLocks noGrp="1"/>
          </p:cNvSpPr>
          <p:nvPr>
            <p:ph type="pic" sz="quarter" idx="10"/>
          </p:nvPr>
        </p:nvSpPr>
        <p:spPr>
          <a:xfrm>
            <a:off x="1074058" y="0"/>
            <a:ext cx="3439886" cy="6858000"/>
          </a:xfrm>
          <a:custGeom>
            <a:avLst/>
            <a:gdLst>
              <a:gd name="connsiteX0" fmla="*/ 0 w 3439886"/>
              <a:gd name="connsiteY0" fmla="*/ 0 h 6858000"/>
              <a:gd name="connsiteX1" fmla="*/ 3439886 w 3439886"/>
              <a:gd name="connsiteY1" fmla="*/ 0 h 6858000"/>
              <a:gd name="connsiteX2" fmla="*/ 3439886 w 3439886"/>
              <a:gd name="connsiteY2" fmla="*/ 6858000 h 6858000"/>
              <a:gd name="connsiteX3" fmla="*/ 0 w 34398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439886" h="6858000">
                <a:moveTo>
                  <a:pt x="0" y="0"/>
                </a:moveTo>
                <a:lnTo>
                  <a:pt x="3439886" y="0"/>
                </a:lnTo>
                <a:lnTo>
                  <a:pt x="3439886" y="6858000"/>
                </a:lnTo>
                <a:lnTo>
                  <a:pt x="0" y="68580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8876581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CD5E016-AB66-4AF4-855C-8FC32E5572DB}"/>
              </a:ext>
            </a:extLst>
          </p:cNvPr>
          <p:cNvSpPr>
            <a:spLocks noGrp="1"/>
          </p:cNvSpPr>
          <p:nvPr>
            <p:ph type="pic" sz="quarter" idx="10"/>
          </p:nvPr>
        </p:nvSpPr>
        <p:spPr>
          <a:xfrm>
            <a:off x="4956628" y="801915"/>
            <a:ext cx="2278743" cy="5254171"/>
          </a:xfrm>
          <a:custGeom>
            <a:avLst/>
            <a:gdLst>
              <a:gd name="connsiteX0" fmla="*/ 0 w 2278743"/>
              <a:gd name="connsiteY0" fmla="*/ 0 h 5254171"/>
              <a:gd name="connsiteX1" fmla="*/ 2278743 w 2278743"/>
              <a:gd name="connsiteY1" fmla="*/ 0 h 5254171"/>
              <a:gd name="connsiteX2" fmla="*/ 2278743 w 2278743"/>
              <a:gd name="connsiteY2" fmla="*/ 5254171 h 5254171"/>
              <a:gd name="connsiteX3" fmla="*/ 0 w 2278743"/>
              <a:gd name="connsiteY3" fmla="*/ 5254171 h 5254171"/>
            </a:gdLst>
            <a:ahLst/>
            <a:cxnLst>
              <a:cxn ang="0">
                <a:pos x="connsiteX0" y="connsiteY0"/>
              </a:cxn>
              <a:cxn ang="0">
                <a:pos x="connsiteX1" y="connsiteY1"/>
              </a:cxn>
              <a:cxn ang="0">
                <a:pos x="connsiteX2" y="connsiteY2"/>
              </a:cxn>
              <a:cxn ang="0">
                <a:pos x="connsiteX3" y="connsiteY3"/>
              </a:cxn>
            </a:cxnLst>
            <a:rect l="l" t="t" r="r" b="b"/>
            <a:pathLst>
              <a:path w="2278743" h="5254171">
                <a:moveTo>
                  <a:pt x="0" y="0"/>
                </a:moveTo>
                <a:lnTo>
                  <a:pt x="2278743" y="0"/>
                </a:lnTo>
                <a:lnTo>
                  <a:pt x="2278743" y="5254171"/>
                </a:lnTo>
                <a:lnTo>
                  <a:pt x="0" y="5254171"/>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7076068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06C2DD2-A091-4EC2-BB62-FC1EE5EC6FF9}"/>
              </a:ext>
            </a:extLst>
          </p:cNvPr>
          <p:cNvSpPr>
            <a:spLocks noGrp="1"/>
          </p:cNvSpPr>
          <p:nvPr>
            <p:ph type="pic" sz="quarter" idx="10"/>
          </p:nvPr>
        </p:nvSpPr>
        <p:spPr>
          <a:xfrm>
            <a:off x="-19469" y="0"/>
            <a:ext cx="8841510" cy="6858000"/>
          </a:xfrm>
          <a:custGeom>
            <a:avLst/>
            <a:gdLst>
              <a:gd name="connsiteX0" fmla="*/ 0 w 8841510"/>
              <a:gd name="connsiteY0" fmla="*/ 0 h 6858000"/>
              <a:gd name="connsiteX1" fmla="*/ 8841510 w 8841510"/>
              <a:gd name="connsiteY1" fmla="*/ 0 h 6858000"/>
              <a:gd name="connsiteX2" fmla="*/ 8841510 w 8841510"/>
              <a:gd name="connsiteY2" fmla="*/ 6858000 h 6858000"/>
              <a:gd name="connsiteX3" fmla="*/ 0 w 884151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841510" h="6858000">
                <a:moveTo>
                  <a:pt x="0" y="0"/>
                </a:moveTo>
                <a:lnTo>
                  <a:pt x="8841510" y="0"/>
                </a:lnTo>
                <a:lnTo>
                  <a:pt x="8841510" y="6858000"/>
                </a:lnTo>
                <a:lnTo>
                  <a:pt x="0" y="68580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0381089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5BBDB0C-1D3A-4A16-8855-2A0D1025EDEF}"/>
              </a:ext>
            </a:extLst>
          </p:cNvPr>
          <p:cNvSpPr>
            <a:spLocks noGrp="1"/>
          </p:cNvSpPr>
          <p:nvPr>
            <p:ph type="pic" sz="quarter" idx="10"/>
          </p:nvPr>
        </p:nvSpPr>
        <p:spPr>
          <a:xfrm>
            <a:off x="3447887" y="0"/>
            <a:ext cx="4030379" cy="6858000"/>
          </a:xfrm>
          <a:custGeom>
            <a:avLst/>
            <a:gdLst>
              <a:gd name="connsiteX0" fmla="*/ 0 w 4030379"/>
              <a:gd name="connsiteY0" fmla="*/ 0 h 6858000"/>
              <a:gd name="connsiteX1" fmla="*/ 4030379 w 4030379"/>
              <a:gd name="connsiteY1" fmla="*/ 0 h 6858000"/>
              <a:gd name="connsiteX2" fmla="*/ 4030379 w 4030379"/>
              <a:gd name="connsiteY2" fmla="*/ 6858000 h 6858000"/>
              <a:gd name="connsiteX3" fmla="*/ 0 w 403037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30379" h="6858000">
                <a:moveTo>
                  <a:pt x="0" y="0"/>
                </a:moveTo>
                <a:lnTo>
                  <a:pt x="4030379" y="0"/>
                </a:lnTo>
                <a:lnTo>
                  <a:pt x="4030379" y="6858000"/>
                </a:lnTo>
                <a:lnTo>
                  <a:pt x="0" y="68580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406707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015117-7AC2-4585-B821-1EC3D7932D97}"/>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9738090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4E73B1A-338A-4F62-9F3C-158D344B3C75}"/>
              </a:ext>
            </a:extLst>
          </p:cNvPr>
          <p:cNvSpPr>
            <a:spLocks noGrp="1"/>
          </p:cNvSpPr>
          <p:nvPr>
            <p:ph type="pic" sz="quarter" idx="10"/>
          </p:nvPr>
        </p:nvSpPr>
        <p:spPr>
          <a:xfrm>
            <a:off x="304800" y="0"/>
            <a:ext cx="4419600" cy="6858000"/>
          </a:xfrm>
          <a:custGeom>
            <a:avLst/>
            <a:gdLst>
              <a:gd name="connsiteX0" fmla="*/ 0 w 4419600"/>
              <a:gd name="connsiteY0" fmla="*/ 0 h 6858000"/>
              <a:gd name="connsiteX1" fmla="*/ 3482998 w 4419600"/>
              <a:gd name="connsiteY1" fmla="*/ 0 h 6858000"/>
              <a:gd name="connsiteX2" fmla="*/ 4419600 w 4419600"/>
              <a:gd name="connsiteY2" fmla="*/ 6858000 h 6858000"/>
              <a:gd name="connsiteX3" fmla="*/ 936602 w 4419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19600" h="6858000">
                <a:moveTo>
                  <a:pt x="0" y="0"/>
                </a:moveTo>
                <a:lnTo>
                  <a:pt x="3482998" y="0"/>
                </a:lnTo>
                <a:lnTo>
                  <a:pt x="4419600" y="6858000"/>
                </a:lnTo>
                <a:lnTo>
                  <a:pt x="936602" y="68580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891282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8F41339-01BC-4978-8E50-C2F841CA40E4}"/>
              </a:ext>
            </a:extLst>
          </p:cNvPr>
          <p:cNvSpPr>
            <a:spLocks noGrp="1"/>
          </p:cNvSpPr>
          <p:nvPr>
            <p:ph type="pic" sz="quarter" idx="10"/>
          </p:nvPr>
        </p:nvSpPr>
        <p:spPr>
          <a:xfrm>
            <a:off x="5761448" y="1"/>
            <a:ext cx="5624308" cy="4194174"/>
          </a:xfrm>
          <a:custGeom>
            <a:avLst/>
            <a:gdLst>
              <a:gd name="connsiteX0" fmla="*/ 1363955 w 5624308"/>
              <a:gd name="connsiteY0" fmla="*/ 0 h 4194174"/>
              <a:gd name="connsiteX1" fmla="*/ 4260354 w 5624308"/>
              <a:gd name="connsiteY1" fmla="*/ 0 h 4194174"/>
              <a:gd name="connsiteX2" fmla="*/ 5624308 w 5624308"/>
              <a:gd name="connsiteY2" fmla="*/ 1369885 h 4194174"/>
              <a:gd name="connsiteX3" fmla="*/ 2812245 w 5624308"/>
              <a:gd name="connsiteY3" fmla="*/ 4194174 h 4194174"/>
              <a:gd name="connsiteX4" fmla="*/ 2812063 w 5624308"/>
              <a:gd name="connsiteY4" fmla="*/ 4194174 h 4194174"/>
              <a:gd name="connsiteX5" fmla="*/ 0 w 5624308"/>
              <a:gd name="connsiteY5" fmla="*/ 1369885 h 419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24308" h="4194174">
                <a:moveTo>
                  <a:pt x="1363955" y="0"/>
                </a:moveTo>
                <a:lnTo>
                  <a:pt x="4260354" y="0"/>
                </a:lnTo>
                <a:lnTo>
                  <a:pt x="5624308" y="1369885"/>
                </a:lnTo>
                <a:lnTo>
                  <a:pt x="2812245" y="4194174"/>
                </a:lnTo>
                <a:lnTo>
                  <a:pt x="2812063" y="4194174"/>
                </a:lnTo>
                <a:lnTo>
                  <a:pt x="0" y="1369885"/>
                </a:lnTo>
                <a:close/>
              </a:path>
            </a:pathLst>
          </a:custGeom>
        </p:spPr>
        <p:txBody>
          <a:bodyPr wrap="square">
            <a:noAutofit/>
          </a:bodyPr>
          <a:lstStyle>
            <a:lvl1pPr>
              <a:defRPr sz="1200"/>
            </a:lvl1pPr>
          </a:lstStyle>
          <a:p>
            <a:endParaRPr lang="en-ID"/>
          </a:p>
        </p:txBody>
      </p:sp>
      <p:sp>
        <p:nvSpPr>
          <p:cNvPr id="12" name="Picture Placeholder 11">
            <a:extLst>
              <a:ext uri="{FF2B5EF4-FFF2-40B4-BE49-F238E27FC236}">
                <a16:creationId xmlns:a16="http://schemas.microsoft.com/office/drawing/2014/main" id="{3A6476F3-E22F-4316-BD44-6756F62FA46A}"/>
              </a:ext>
            </a:extLst>
          </p:cNvPr>
          <p:cNvSpPr>
            <a:spLocks noGrp="1"/>
          </p:cNvSpPr>
          <p:nvPr>
            <p:ph type="pic" sz="quarter" idx="11"/>
          </p:nvPr>
        </p:nvSpPr>
        <p:spPr>
          <a:xfrm>
            <a:off x="6880800" y="2227869"/>
            <a:ext cx="3440405" cy="3455365"/>
          </a:xfrm>
          <a:custGeom>
            <a:avLst/>
            <a:gdLst>
              <a:gd name="connsiteX0" fmla="*/ 1700107 w 3440405"/>
              <a:gd name="connsiteY0" fmla="*/ 762076 h 3455365"/>
              <a:gd name="connsiteX1" fmla="*/ 2648721 w 3440405"/>
              <a:gd name="connsiteY1" fmla="*/ 1714816 h 3455365"/>
              <a:gd name="connsiteX2" fmla="*/ 1700107 w 3440405"/>
              <a:gd name="connsiteY2" fmla="*/ 2667556 h 3455365"/>
              <a:gd name="connsiteX3" fmla="*/ 751491 w 3440405"/>
              <a:gd name="connsiteY3" fmla="*/ 1714816 h 3455365"/>
              <a:gd name="connsiteX4" fmla="*/ 1726596 w 3440405"/>
              <a:gd name="connsiteY4" fmla="*/ 459042 h 3455365"/>
              <a:gd name="connsiteX5" fmla="*/ 459042 w 3440405"/>
              <a:gd name="connsiteY5" fmla="*/ 1732108 h 3455365"/>
              <a:gd name="connsiteX6" fmla="*/ 1726596 w 3440405"/>
              <a:gd name="connsiteY6" fmla="*/ 3005174 h 3455365"/>
              <a:gd name="connsiteX7" fmla="*/ 2994150 w 3440405"/>
              <a:gd name="connsiteY7" fmla="*/ 1732108 h 3455365"/>
              <a:gd name="connsiteX8" fmla="*/ 1720203 w 3440405"/>
              <a:gd name="connsiteY8" fmla="*/ 0 h 3455365"/>
              <a:gd name="connsiteX9" fmla="*/ 3440405 w 3440405"/>
              <a:gd name="connsiteY9" fmla="*/ 1727683 h 3455365"/>
              <a:gd name="connsiteX10" fmla="*/ 1720203 w 3440405"/>
              <a:gd name="connsiteY10" fmla="*/ 3455365 h 3455365"/>
              <a:gd name="connsiteX11" fmla="*/ 0 w 3440405"/>
              <a:gd name="connsiteY11" fmla="*/ 1727683 h 345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0405" h="3455365">
                <a:moveTo>
                  <a:pt x="1700107" y="762076"/>
                </a:moveTo>
                <a:lnTo>
                  <a:pt x="2648721" y="1714816"/>
                </a:lnTo>
                <a:lnTo>
                  <a:pt x="1700107" y="2667556"/>
                </a:lnTo>
                <a:lnTo>
                  <a:pt x="751491" y="1714816"/>
                </a:lnTo>
                <a:close/>
                <a:moveTo>
                  <a:pt x="1726596" y="459042"/>
                </a:moveTo>
                <a:lnTo>
                  <a:pt x="459042" y="1732108"/>
                </a:lnTo>
                <a:lnTo>
                  <a:pt x="1726596" y="3005174"/>
                </a:lnTo>
                <a:lnTo>
                  <a:pt x="2994150" y="1732108"/>
                </a:lnTo>
                <a:close/>
                <a:moveTo>
                  <a:pt x="1720203" y="0"/>
                </a:moveTo>
                <a:lnTo>
                  <a:pt x="3440405" y="1727683"/>
                </a:lnTo>
                <a:lnTo>
                  <a:pt x="1720203" y="3455365"/>
                </a:lnTo>
                <a:lnTo>
                  <a:pt x="0" y="1727683"/>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9926899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BAE5FB2-EC20-45B4-BC29-9D925F162CD7}"/>
              </a:ext>
            </a:extLst>
          </p:cNvPr>
          <p:cNvSpPr>
            <a:spLocks noGrp="1"/>
          </p:cNvSpPr>
          <p:nvPr>
            <p:ph type="pic" sz="quarter" idx="10"/>
          </p:nvPr>
        </p:nvSpPr>
        <p:spPr>
          <a:xfrm>
            <a:off x="5469113" y="-1"/>
            <a:ext cx="6711113" cy="6852982"/>
          </a:xfrm>
          <a:custGeom>
            <a:avLst/>
            <a:gdLst>
              <a:gd name="connsiteX0" fmla="*/ 3801779 w 6711113"/>
              <a:gd name="connsiteY0" fmla="*/ 4987031 h 6852982"/>
              <a:gd name="connsiteX1" fmla="*/ 4000778 w 6711113"/>
              <a:gd name="connsiteY1" fmla="*/ 5069459 h 6852982"/>
              <a:gd name="connsiteX2" fmla="*/ 4796748 w 6711113"/>
              <a:gd name="connsiteY2" fmla="*/ 5865429 h 6852982"/>
              <a:gd name="connsiteX3" fmla="*/ 4796747 w 6711113"/>
              <a:gd name="connsiteY3" fmla="*/ 6263425 h 6852982"/>
              <a:gd name="connsiteX4" fmla="*/ 4207191 w 6711113"/>
              <a:gd name="connsiteY4" fmla="*/ 6852982 h 6852982"/>
              <a:gd name="connsiteX5" fmla="*/ 3396369 w 6711113"/>
              <a:gd name="connsiteY5" fmla="*/ 6852982 h 6852982"/>
              <a:gd name="connsiteX6" fmla="*/ 2806812 w 6711113"/>
              <a:gd name="connsiteY6" fmla="*/ 6263425 h 6852982"/>
              <a:gd name="connsiteX7" fmla="*/ 2806812 w 6711113"/>
              <a:gd name="connsiteY7" fmla="*/ 5865428 h 6852982"/>
              <a:gd name="connsiteX8" fmla="*/ 3602781 w 6711113"/>
              <a:gd name="connsiteY8" fmla="*/ 5069459 h 6852982"/>
              <a:gd name="connsiteX9" fmla="*/ 3801779 w 6711113"/>
              <a:gd name="connsiteY9" fmla="*/ 4987031 h 6852982"/>
              <a:gd name="connsiteX10" fmla="*/ 5184846 w 6711113"/>
              <a:gd name="connsiteY10" fmla="*/ 3660676 h 6852982"/>
              <a:gd name="connsiteX11" fmla="*/ 5383844 w 6711113"/>
              <a:gd name="connsiteY11" fmla="*/ 3743104 h 6852982"/>
              <a:gd name="connsiteX12" fmla="*/ 6179813 w 6711113"/>
              <a:gd name="connsiteY12" fmla="*/ 4539075 h 6852982"/>
              <a:gd name="connsiteX13" fmla="*/ 6179813 w 6711113"/>
              <a:gd name="connsiteY13" fmla="*/ 4937071 h 6852982"/>
              <a:gd name="connsiteX14" fmla="*/ 5383844 w 6711113"/>
              <a:gd name="connsiteY14" fmla="*/ 5733040 h 6852982"/>
              <a:gd name="connsiteX15" fmla="*/ 4985848 w 6711113"/>
              <a:gd name="connsiteY15" fmla="*/ 5733040 h 6852982"/>
              <a:gd name="connsiteX16" fmla="*/ 4189878 w 6711113"/>
              <a:gd name="connsiteY16" fmla="*/ 4937070 h 6852982"/>
              <a:gd name="connsiteX17" fmla="*/ 4189878 w 6711113"/>
              <a:gd name="connsiteY17" fmla="*/ 4539074 h 6852982"/>
              <a:gd name="connsiteX18" fmla="*/ 4985847 w 6711113"/>
              <a:gd name="connsiteY18" fmla="*/ 3743105 h 6852982"/>
              <a:gd name="connsiteX19" fmla="*/ 5184846 w 6711113"/>
              <a:gd name="connsiteY19" fmla="*/ 3660676 h 6852982"/>
              <a:gd name="connsiteX20" fmla="*/ 2437765 w 6711113"/>
              <a:gd name="connsiteY20" fmla="*/ 3627938 h 6852982"/>
              <a:gd name="connsiteX21" fmla="*/ 2636762 w 6711113"/>
              <a:gd name="connsiteY21" fmla="*/ 3710365 h 6852982"/>
              <a:gd name="connsiteX22" fmla="*/ 3432732 w 6711113"/>
              <a:gd name="connsiteY22" fmla="*/ 4506335 h 6852982"/>
              <a:gd name="connsiteX23" fmla="*/ 3432732 w 6711113"/>
              <a:gd name="connsiteY23" fmla="*/ 4904332 h 6852982"/>
              <a:gd name="connsiteX24" fmla="*/ 2636763 w 6711113"/>
              <a:gd name="connsiteY24" fmla="*/ 5700301 h 6852982"/>
              <a:gd name="connsiteX25" fmla="*/ 2238767 w 6711113"/>
              <a:gd name="connsiteY25" fmla="*/ 5700301 h 6852982"/>
              <a:gd name="connsiteX26" fmla="*/ 1442797 w 6711113"/>
              <a:gd name="connsiteY26" fmla="*/ 4904332 h 6852982"/>
              <a:gd name="connsiteX27" fmla="*/ 1442797 w 6711113"/>
              <a:gd name="connsiteY27" fmla="*/ 4506335 h 6852982"/>
              <a:gd name="connsiteX28" fmla="*/ 2238766 w 6711113"/>
              <a:gd name="connsiteY28" fmla="*/ 3710365 h 6852982"/>
              <a:gd name="connsiteX29" fmla="*/ 2437765 w 6711113"/>
              <a:gd name="connsiteY29" fmla="*/ 3627938 h 6852982"/>
              <a:gd name="connsiteX30" fmla="*/ 6529812 w 6711113"/>
              <a:gd name="connsiteY30" fmla="*/ 2315273 h 6852982"/>
              <a:gd name="connsiteX31" fmla="*/ 6684663 w 6711113"/>
              <a:gd name="connsiteY31" fmla="*/ 2361638 h 6852982"/>
              <a:gd name="connsiteX32" fmla="*/ 6711112 w 6711113"/>
              <a:gd name="connsiteY32" fmla="*/ 2383244 h 6852982"/>
              <a:gd name="connsiteX33" fmla="*/ 6711113 w 6711113"/>
              <a:gd name="connsiteY33" fmla="*/ 4402095 h 6852982"/>
              <a:gd name="connsiteX34" fmla="*/ 6684664 w 6711113"/>
              <a:gd name="connsiteY34" fmla="*/ 4423699 h 6852982"/>
              <a:gd name="connsiteX35" fmla="*/ 6330815 w 6711113"/>
              <a:gd name="connsiteY35" fmla="*/ 4387637 h 6852982"/>
              <a:gd name="connsiteX36" fmla="*/ 5534845 w 6711113"/>
              <a:gd name="connsiteY36" fmla="*/ 3591667 h 6852982"/>
              <a:gd name="connsiteX37" fmla="*/ 5534844 w 6711113"/>
              <a:gd name="connsiteY37" fmla="*/ 3193670 h 6852982"/>
              <a:gd name="connsiteX38" fmla="*/ 6330813 w 6711113"/>
              <a:gd name="connsiteY38" fmla="*/ 2397700 h 6852982"/>
              <a:gd name="connsiteX39" fmla="*/ 6529812 w 6711113"/>
              <a:gd name="connsiteY39" fmla="*/ 2315273 h 6852982"/>
              <a:gd name="connsiteX40" fmla="*/ 3827930 w 6711113"/>
              <a:gd name="connsiteY40" fmla="*/ 2288692 h 6852982"/>
              <a:gd name="connsiteX41" fmla="*/ 4026927 w 6711113"/>
              <a:gd name="connsiteY41" fmla="*/ 2371120 h 6852982"/>
              <a:gd name="connsiteX42" fmla="*/ 4822897 w 6711113"/>
              <a:gd name="connsiteY42" fmla="*/ 3167090 h 6852982"/>
              <a:gd name="connsiteX43" fmla="*/ 4822897 w 6711113"/>
              <a:gd name="connsiteY43" fmla="*/ 3565087 h 6852982"/>
              <a:gd name="connsiteX44" fmla="*/ 4026928 w 6711113"/>
              <a:gd name="connsiteY44" fmla="*/ 4361056 h 6852982"/>
              <a:gd name="connsiteX45" fmla="*/ 3628931 w 6711113"/>
              <a:gd name="connsiteY45" fmla="*/ 4361057 h 6852982"/>
              <a:gd name="connsiteX46" fmla="*/ 2832961 w 6711113"/>
              <a:gd name="connsiteY46" fmla="*/ 3565086 h 6852982"/>
              <a:gd name="connsiteX47" fmla="*/ 2832961 w 6711113"/>
              <a:gd name="connsiteY47" fmla="*/ 3167090 h 6852982"/>
              <a:gd name="connsiteX48" fmla="*/ 3628931 w 6711113"/>
              <a:gd name="connsiteY48" fmla="*/ 2371120 h 6852982"/>
              <a:gd name="connsiteX49" fmla="*/ 3827930 w 6711113"/>
              <a:gd name="connsiteY49" fmla="*/ 2288692 h 6852982"/>
              <a:gd name="connsiteX50" fmla="*/ 1077396 w 6711113"/>
              <a:gd name="connsiteY50" fmla="*/ 2280368 h 6852982"/>
              <a:gd name="connsiteX51" fmla="*/ 1276394 w 6711113"/>
              <a:gd name="connsiteY51" fmla="*/ 2362795 h 6852982"/>
              <a:gd name="connsiteX52" fmla="*/ 2072364 w 6711113"/>
              <a:gd name="connsiteY52" fmla="*/ 3158765 h 6852982"/>
              <a:gd name="connsiteX53" fmla="*/ 2072364 w 6711113"/>
              <a:gd name="connsiteY53" fmla="*/ 3556761 h 6852982"/>
              <a:gd name="connsiteX54" fmla="*/ 1276394 w 6711113"/>
              <a:gd name="connsiteY54" fmla="*/ 4352731 h 6852982"/>
              <a:gd name="connsiteX55" fmla="*/ 878398 w 6711113"/>
              <a:gd name="connsiteY55" fmla="*/ 4352731 h 6852982"/>
              <a:gd name="connsiteX56" fmla="*/ 82428 w 6711113"/>
              <a:gd name="connsiteY56" fmla="*/ 3556761 h 6852982"/>
              <a:gd name="connsiteX57" fmla="*/ 82428 w 6711113"/>
              <a:gd name="connsiteY57" fmla="*/ 3158765 h 6852982"/>
              <a:gd name="connsiteX58" fmla="*/ 878397 w 6711113"/>
              <a:gd name="connsiteY58" fmla="*/ 2362795 h 6852982"/>
              <a:gd name="connsiteX59" fmla="*/ 1077396 w 6711113"/>
              <a:gd name="connsiteY59" fmla="*/ 2280368 h 6852982"/>
              <a:gd name="connsiteX60" fmla="*/ 5212264 w 6711113"/>
              <a:gd name="connsiteY60" fmla="*/ 996785 h 6852982"/>
              <a:gd name="connsiteX61" fmla="*/ 5411262 w 6711113"/>
              <a:gd name="connsiteY61" fmla="*/ 1079213 h 6852982"/>
              <a:gd name="connsiteX62" fmla="*/ 6207232 w 6711113"/>
              <a:gd name="connsiteY62" fmla="*/ 1875183 h 6852982"/>
              <a:gd name="connsiteX63" fmla="*/ 6207233 w 6711113"/>
              <a:gd name="connsiteY63" fmla="*/ 2273179 h 6852982"/>
              <a:gd name="connsiteX64" fmla="*/ 5411264 w 6711113"/>
              <a:gd name="connsiteY64" fmla="*/ 3069149 h 6852982"/>
              <a:gd name="connsiteX65" fmla="*/ 5013266 w 6711113"/>
              <a:gd name="connsiteY65" fmla="*/ 3069149 h 6852982"/>
              <a:gd name="connsiteX66" fmla="*/ 4217296 w 6711113"/>
              <a:gd name="connsiteY66" fmla="*/ 2273180 h 6852982"/>
              <a:gd name="connsiteX67" fmla="*/ 4217296 w 6711113"/>
              <a:gd name="connsiteY67" fmla="*/ 1875183 h 6852982"/>
              <a:gd name="connsiteX68" fmla="*/ 5013265 w 6711113"/>
              <a:gd name="connsiteY68" fmla="*/ 1079213 h 6852982"/>
              <a:gd name="connsiteX69" fmla="*/ 5212264 w 6711113"/>
              <a:gd name="connsiteY69" fmla="*/ 996785 h 6852982"/>
              <a:gd name="connsiteX70" fmla="*/ 2436212 w 6711113"/>
              <a:gd name="connsiteY70" fmla="*/ 986751 h 6852982"/>
              <a:gd name="connsiteX71" fmla="*/ 2635210 w 6711113"/>
              <a:gd name="connsiteY71" fmla="*/ 1069178 h 6852982"/>
              <a:gd name="connsiteX72" fmla="*/ 3431179 w 6711113"/>
              <a:gd name="connsiteY72" fmla="*/ 1865149 h 6852982"/>
              <a:gd name="connsiteX73" fmla="*/ 3431180 w 6711113"/>
              <a:gd name="connsiteY73" fmla="*/ 2263145 h 6852982"/>
              <a:gd name="connsiteX74" fmla="*/ 2635210 w 6711113"/>
              <a:gd name="connsiteY74" fmla="*/ 3059115 h 6852982"/>
              <a:gd name="connsiteX75" fmla="*/ 2237214 w 6711113"/>
              <a:gd name="connsiteY75" fmla="*/ 3059115 h 6852982"/>
              <a:gd name="connsiteX76" fmla="*/ 1441244 w 6711113"/>
              <a:gd name="connsiteY76" fmla="*/ 2263144 h 6852982"/>
              <a:gd name="connsiteX77" fmla="*/ 1441244 w 6711113"/>
              <a:gd name="connsiteY77" fmla="*/ 1865149 h 6852982"/>
              <a:gd name="connsiteX78" fmla="*/ 2237213 w 6711113"/>
              <a:gd name="connsiteY78" fmla="*/ 1069178 h 6852982"/>
              <a:gd name="connsiteX79" fmla="*/ 2436212 w 6711113"/>
              <a:gd name="connsiteY79" fmla="*/ 986751 h 6852982"/>
              <a:gd name="connsiteX80" fmla="*/ 3427534 w 6711113"/>
              <a:gd name="connsiteY80" fmla="*/ 0 h 6852982"/>
              <a:gd name="connsiteX81" fmla="*/ 4228325 w 6711113"/>
              <a:gd name="connsiteY81" fmla="*/ 0 h 6852982"/>
              <a:gd name="connsiteX82" fmla="*/ 4822899 w 6711113"/>
              <a:gd name="connsiteY82" fmla="*/ 594574 h 6852982"/>
              <a:gd name="connsiteX83" fmla="*/ 4822899 w 6711113"/>
              <a:gd name="connsiteY83" fmla="*/ 992570 h 6852982"/>
              <a:gd name="connsiteX84" fmla="*/ 4026930 w 6711113"/>
              <a:gd name="connsiteY84" fmla="*/ 1788541 h 6852982"/>
              <a:gd name="connsiteX85" fmla="*/ 3628933 w 6711113"/>
              <a:gd name="connsiteY85" fmla="*/ 1788540 h 6852982"/>
              <a:gd name="connsiteX86" fmla="*/ 2832963 w 6711113"/>
              <a:gd name="connsiteY86" fmla="*/ 992570 h 6852982"/>
              <a:gd name="connsiteX87" fmla="*/ 2832963 w 6711113"/>
              <a:gd name="connsiteY87" fmla="*/ 594573 h 685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6711113" h="6852982">
                <a:moveTo>
                  <a:pt x="3801779" y="4987031"/>
                </a:moveTo>
                <a:cubicBezTo>
                  <a:pt x="3873802" y="4987031"/>
                  <a:pt x="3945825" y="5014507"/>
                  <a:pt x="4000778" y="5069459"/>
                </a:cubicBezTo>
                <a:lnTo>
                  <a:pt x="4796748" y="5865429"/>
                </a:lnTo>
                <a:cubicBezTo>
                  <a:pt x="4906652" y="5975332"/>
                  <a:pt x="4906651" y="6153522"/>
                  <a:pt x="4796747" y="6263425"/>
                </a:cubicBezTo>
                <a:lnTo>
                  <a:pt x="4207191" y="6852982"/>
                </a:lnTo>
                <a:lnTo>
                  <a:pt x="3396369" y="6852982"/>
                </a:lnTo>
                <a:lnTo>
                  <a:pt x="2806812" y="6263425"/>
                </a:lnTo>
                <a:cubicBezTo>
                  <a:pt x="2696909" y="6153521"/>
                  <a:pt x="2696908" y="5975332"/>
                  <a:pt x="2806812" y="5865428"/>
                </a:cubicBezTo>
                <a:lnTo>
                  <a:pt x="3602781" y="5069459"/>
                </a:lnTo>
                <a:cubicBezTo>
                  <a:pt x="3657732" y="5014507"/>
                  <a:pt x="3729756" y="4987031"/>
                  <a:pt x="3801779" y="4987031"/>
                </a:cubicBezTo>
                <a:close/>
                <a:moveTo>
                  <a:pt x="5184846" y="3660676"/>
                </a:moveTo>
                <a:cubicBezTo>
                  <a:pt x="5256869" y="3660676"/>
                  <a:pt x="5328891" y="3688152"/>
                  <a:pt x="5383844" y="3743104"/>
                </a:cubicBezTo>
                <a:lnTo>
                  <a:pt x="6179813" y="4539075"/>
                </a:lnTo>
                <a:cubicBezTo>
                  <a:pt x="6289718" y="4648978"/>
                  <a:pt x="6289718" y="4827167"/>
                  <a:pt x="6179813" y="4937071"/>
                </a:cubicBezTo>
                <a:lnTo>
                  <a:pt x="5383844" y="5733040"/>
                </a:lnTo>
                <a:cubicBezTo>
                  <a:pt x="5273941" y="5842944"/>
                  <a:pt x="5095751" y="5842944"/>
                  <a:pt x="4985848" y="5733040"/>
                </a:cubicBezTo>
                <a:lnTo>
                  <a:pt x="4189878" y="4937070"/>
                </a:lnTo>
                <a:cubicBezTo>
                  <a:pt x="4079973" y="4827167"/>
                  <a:pt x="4079973" y="4648978"/>
                  <a:pt x="4189878" y="4539074"/>
                </a:cubicBezTo>
                <a:lnTo>
                  <a:pt x="4985847" y="3743105"/>
                </a:lnTo>
                <a:cubicBezTo>
                  <a:pt x="5040799" y="3688152"/>
                  <a:pt x="5112821" y="3660676"/>
                  <a:pt x="5184846" y="3660676"/>
                </a:cubicBezTo>
                <a:close/>
                <a:moveTo>
                  <a:pt x="2437765" y="3627938"/>
                </a:moveTo>
                <a:cubicBezTo>
                  <a:pt x="2509787" y="3627937"/>
                  <a:pt x="2581811" y="3655413"/>
                  <a:pt x="2636762" y="3710365"/>
                </a:cubicBezTo>
                <a:lnTo>
                  <a:pt x="3432732" y="4506335"/>
                </a:lnTo>
                <a:cubicBezTo>
                  <a:pt x="3542637" y="4616239"/>
                  <a:pt x="3542637" y="4794429"/>
                  <a:pt x="3432732" y="4904332"/>
                </a:cubicBezTo>
                <a:lnTo>
                  <a:pt x="2636763" y="5700301"/>
                </a:lnTo>
                <a:cubicBezTo>
                  <a:pt x="2526860" y="5810205"/>
                  <a:pt x="2348670" y="5810205"/>
                  <a:pt x="2238767" y="5700301"/>
                </a:cubicBezTo>
                <a:lnTo>
                  <a:pt x="1442797" y="4904332"/>
                </a:lnTo>
                <a:cubicBezTo>
                  <a:pt x="1332894" y="4794428"/>
                  <a:pt x="1332894" y="4616239"/>
                  <a:pt x="1442797" y="4506335"/>
                </a:cubicBezTo>
                <a:lnTo>
                  <a:pt x="2238766" y="3710365"/>
                </a:lnTo>
                <a:cubicBezTo>
                  <a:pt x="2293719" y="3655413"/>
                  <a:pt x="2365741" y="3627937"/>
                  <a:pt x="2437765" y="3627938"/>
                </a:cubicBezTo>
                <a:close/>
                <a:moveTo>
                  <a:pt x="6529812" y="2315273"/>
                </a:moveTo>
                <a:cubicBezTo>
                  <a:pt x="6583829" y="2315273"/>
                  <a:pt x="6637847" y="2330727"/>
                  <a:pt x="6684663" y="2361638"/>
                </a:cubicBezTo>
                <a:lnTo>
                  <a:pt x="6711112" y="2383244"/>
                </a:lnTo>
                <a:lnTo>
                  <a:pt x="6711113" y="4402095"/>
                </a:lnTo>
                <a:lnTo>
                  <a:pt x="6684664" y="4423699"/>
                </a:lnTo>
                <a:cubicBezTo>
                  <a:pt x="6575428" y="4495823"/>
                  <a:pt x="6426981" y="4483802"/>
                  <a:pt x="6330815" y="4387637"/>
                </a:cubicBezTo>
                <a:lnTo>
                  <a:pt x="5534845" y="3591667"/>
                </a:lnTo>
                <a:cubicBezTo>
                  <a:pt x="5424941" y="3481763"/>
                  <a:pt x="5424940" y="3303574"/>
                  <a:pt x="5534844" y="3193670"/>
                </a:cubicBezTo>
                <a:lnTo>
                  <a:pt x="6330813" y="2397700"/>
                </a:lnTo>
                <a:cubicBezTo>
                  <a:pt x="6385765" y="2342749"/>
                  <a:pt x="6457789" y="2315273"/>
                  <a:pt x="6529812" y="2315273"/>
                </a:cubicBezTo>
                <a:close/>
                <a:moveTo>
                  <a:pt x="3827930" y="2288692"/>
                </a:moveTo>
                <a:cubicBezTo>
                  <a:pt x="3899953" y="2288692"/>
                  <a:pt x="3971976" y="2316169"/>
                  <a:pt x="4026927" y="2371120"/>
                </a:cubicBezTo>
                <a:lnTo>
                  <a:pt x="4822897" y="3167090"/>
                </a:lnTo>
                <a:cubicBezTo>
                  <a:pt x="4932802" y="3276993"/>
                  <a:pt x="4932802" y="3455183"/>
                  <a:pt x="4822897" y="3565087"/>
                </a:cubicBezTo>
                <a:lnTo>
                  <a:pt x="4026928" y="4361056"/>
                </a:lnTo>
                <a:cubicBezTo>
                  <a:pt x="3917024" y="4470960"/>
                  <a:pt x="3738835" y="4470959"/>
                  <a:pt x="3628931" y="4361057"/>
                </a:cubicBezTo>
                <a:lnTo>
                  <a:pt x="2832961" y="3565086"/>
                </a:lnTo>
                <a:cubicBezTo>
                  <a:pt x="2723058" y="3455183"/>
                  <a:pt x="2723058" y="3276993"/>
                  <a:pt x="2832961" y="3167090"/>
                </a:cubicBezTo>
                <a:lnTo>
                  <a:pt x="3628931" y="2371120"/>
                </a:lnTo>
                <a:cubicBezTo>
                  <a:pt x="3683883" y="2316168"/>
                  <a:pt x="3755906" y="2288693"/>
                  <a:pt x="3827930" y="2288692"/>
                </a:cubicBezTo>
                <a:close/>
                <a:moveTo>
                  <a:pt x="1077396" y="2280368"/>
                </a:moveTo>
                <a:cubicBezTo>
                  <a:pt x="1149418" y="2280367"/>
                  <a:pt x="1221442" y="2307844"/>
                  <a:pt x="1276394" y="2362795"/>
                </a:cubicBezTo>
                <a:lnTo>
                  <a:pt x="2072364" y="3158765"/>
                </a:lnTo>
                <a:cubicBezTo>
                  <a:pt x="2182267" y="3268668"/>
                  <a:pt x="2182267" y="3446858"/>
                  <a:pt x="2072364" y="3556761"/>
                </a:cubicBezTo>
                <a:lnTo>
                  <a:pt x="1276394" y="4352731"/>
                </a:lnTo>
                <a:cubicBezTo>
                  <a:pt x="1166491" y="4462635"/>
                  <a:pt x="988301" y="4462635"/>
                  <a:pt x="878398" y="4352731"/>
                </a:cubicBezTo>
                <a:lnTo>
                  <a:pt x="82428" y="3556761"/>
                </a:lnTo>
                <a:cubicBezTo>
                  <a:pt x="-27475" y="3446858"/>
                  <a:pt x="-27475" y="3268668"/>
                  <a:pt x="82428" y="3158765"/>
                </a:cubicBezTo>
                <a:lnTo>
                  <a:pt x="878397" y="2362795"/>
                </a:lnTo>
                <a:cubicBezTo>
                  <a:pt x="933349" y="2307844"/>
                  <a:pt x="1005372" y="2280367"/>
                  <a:pt x="1077396" y="2280368"/>
                </a:cubicBezTo>
                <a:close/>
                <a:moveTo>
                  <a:pt x="5212264" y="996785"/>
                </a:moveTo>
                <a:cubicBezTo>
                  <a:pt x="5284287" y="996785"/>
                  <a:pt x="5356310" y="1024261"/>
                  <a:pt x="5411262" y="1079213"/>
                </a:cubicBezTo>
                <a:lnTo>
                  <a:pt x="6207232" y="1875183"/>
                </a:lnTo>
                <a:cubicBezTo>
                  <a:pt x="6317137" y="1985087"/>
                  <a:pt x="6317136" y="2163275"/>
                  <a:pt x="6207233" y="2273179"/>
                </a:cubicBezTo>
                <a:lnTo>
                  <a:pt x="5411264" y="3069149"/>
                </a:lnTo>
                <a:cubicBezTo>
                  <a:pt x="5301360" y="3179052"/>
                  <a:pt x="5123170" y="3179052"/>
                  <a:pt x="5013266" y="3069149"/>
                </a:cubicBezTo>
                <a:lnTo>
                  <a:pt x="4217296" y="2273180"/>
                </a:lnTo>
                <a:cubicBezTo>
                  <a:pt x="4107392" y="2163275"/>
                  <a:pt x="4107392" y="1985086"/>
                  <a:pt x="4217296" y="1875183"/>
                </a:cubicBezTo>
                <a:lnTo>
                  <a:pt x="5013265" y="1079213"/>
                </a:lnTo>
                <a:cubicBezTo>
                  <a:pt x="5068217" y="1024261"/>
                  <a:pt x="5140241" y="996785"/>
                  <a:pt x="5212264" y="996785"/>
                </a:cubicBezTo>
                <a:close/>
                <a:moveTo>
                  <a:pt x="2436212" y="986751"/>
                </a:moveTo>
                <a:cubicBezTo>
                  <a:pt x="2508235" y="986751"/>
                  <a:pt x="2580258" y="1014227"/>
                  <a:pt x="2635210" y="1069178"/>
                </a:cubicBezTo>
                <a:lnTo>
                  <a:pt x="3431179" y="1865149"/>
                </a:lnTo>
                <a:cubicBezTo>
                  <a:pt x="3541084" y="1975053"/>
                  <a:pt x="3541083" y="2153241"/>
                  <a:pt x="3431180" y="2263145"/>
                </a:cubicBezTo>
                <a:lnTo>
                  <a:pt x="2635210" y="3059115"/>
                </a:lnTo>
                <a:cubicBezTo>
                  <a:pt x="2525307" y="3169018"/>
                  <a:pt x="2347117" y="3169018"/>
                  <a:pt x="2237214" y="3059115"/>
                </a:cubicBezTo>
                <a:lnTo>
                  <a:pt x="1441244" y="2263144"/>
                </a:lnTo>
                <a:cubicBezTo>
                  <a:pt x="1331340" y="2153241"/>
                  <a:pt x="1331340" y="1975051"/>
                  <a:pt x="1441244" y="1865149"/>
                </a:cubicBezTo>
                <a:lnTo>
                  <a:pt x="2237213" y="1069178"/>
                </a:lnTo>
                <a:cubicBezTo>
                  <a:pt x="2292165" y="1014227"/>
                  <a:pt x="2364188" y="986751"/>
                  <a:pt x="2436212" y="986751"/>
                </a:cubicBezTo>
                <a:close/>
                <a:moveTo>
                  <a:pt x="3427534" y="0"/>
                </a:moveTo>
                <a:lnTo>
                  <a:pt x="4228325" y="0"/>
                </a:lnTo>
                <a:lnTo>
                  <a:pt x="4822899" y="594574"/>
                </a:lnTo>
                <a:cubicBezTo>
                  <a:pt x="4932802" y="704477"/>
                  <a:pt x="4932802" y="882667"/>
                  <a:pt x="4822899" y="992570"/>
                </a:cubicBezTo>
                <a:lnTo>
                  <a:pt x="4026930" y="1788541"/>
                </a:lnTo>
                <a:cubicBezTo>
                  <a:pt x="3917026" y="1898443"/>
                  <a:pt x="3738836" y="1898443"/>
                  <a:pt x="3628933" y="1788540"/>
                </a:cubicBezTo>
                <a:lnTo>
                  <a:pt x="2832963" y="992570"/>
                </a:lnTo>
                <a:cubicBezTo>
                  <a:pt x="2723060" y="882667"/>
                  <a:pt x="2723060" y="704476"/>
                  <a:pt x="2832963" y="594573"/>
                </a:cubicBez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89863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94F863E-2A6A-491A-B5C3-124DF2E1F130}"/>
              </a:ext>
            </a:extLst>
          </p:cNvPr>
          <p:cNvSpPr>
            <a:spLocks noGrp="1"/>
          </p:cNvSpPr>
          <p:nvPr>
            <p:ph type="pic" sz="quarter" idx="10"/>
          </p:nvPr>
        </p:nvSpPr>
        <p:spPr>
          <a:xfrm>
            <a:off x="711851" y="672530"/>
            <a:ext cx="1982866" cy="3672612"/>
          </a:xfrm>
          <a:custGeom>
            <a:avLst/>
            <a:gdLst>
              <a:gd name="connsiteX0" fmla="*/ 0 w 1982866"/>
              <a:gd name="connsiteY0" fmla="*/ 0 h 3672612"/>
              <a:gd name="connsiteX1" fmla="*/ 1982866 w 1982866"/>
              <a:gd name="connsiteY1" fmla="*/ 0 h 3672612"/>
              <a:gd name="connsiteX2" fmla="*/ 1982866 w 1982866"/>
              <a:gd name="connsiteY2" fmla="*/ 3672612 h 3672612"/>
              <a:gd name="connsiteX3" fmla="*/ 0 w 1982866"/>
              <a:gd name="connsiteY3" fmla="*/ 3672612 h 3672612"/>
            </a:gdLst>
            <a:ahLst/>
            <a:cxnLst>
              <a:cxn ang="0">
                <a:pos x="connsiteX0" y="connsiteY0"/>
              </a:cxn>
              <a:cxn ang="0">
                <a:pos x="connsiteX1" y="connsiteY1"/>
              </a:cxn>
              <a:cxn ang="0">
                <a:pos x="connsiteX2" y="connsiteY2"/>
              </a:cxn>
              <a:cxn ang="0">
                <a:pos x="connsiteX3" y="connsiteY3"/>
              </a:cxn>
            </a:cxnLst>
            <a:rect l="l" t="t" r="r" b="b"/>
            <a:pathLst>
              <a:path w="1982866" h="3672612">
                <a:moveTo>
                  <a:pt x="0" y="0"/>
                </a:moveTo>
                <a:lnTo>
                  <a:pt x="1982866" y="0"/>
                </a:lnTo>
                <a:lnTo>
                  <a:pt x="1982866" y="3672612"/>
                </a:lnTo>
                <a:lnTo>
                  <a:pt x="0" y="3672612"/>
                </a:lnTo>
                <a:close/>
              </a:path>
            </a:pathLst>
          </a:custGeom>
        </p:spPr>
        <p:txBody>
          <a:bodyPr wrap="square">
            <a:noAutofit/>
          </a:bodyPr>
          <a:lstStyle>
            <a:lvl1pPr>
              <a:defRPr sz="1200"/>
            </a:lvl1pPr>
          </a:lstStyle>
          <a:p>
            <a:endParaRPr lang="en-ID"/>
          </a:p>
        </p:txBody>
      </p:sp>
      <p:sp>
        <p:nvSpPr>
          <p:cNvPr id="12" name="Picture Placeholder 11">
            <a:extLst>
              <a:ext uri="{FF2B5EF4-FFF2-40B4-BE49-F238E27FC236}">
                <a16:creationId xmlns:a16="http://schemas.microsoft.com/office/drawing/2014/main" id="{5950B457-781E-48E3-951F-FB084FEF6ECB}"/>
              </a:ext>
            </a:extLst>
          </p:cNvPr>
          <p:cNvSpPr>
            <a:spLocks noGrp="1"/>
          </p:cNvSpPr>
          <p:nvPr>
            <p:ph type="pic" sz="quarter" idx="11"/>
          </p:nvPr>
        </p:nvSpPr>
        <p:spPr>
          <a:xfrm>
            <a:off x="2936109" y="672530"/>
            <a:ext cx="1982866" cy="3672612"/>
          </a:xfrm>
          <a:custGeom>
            <a:avLst/>
            <a:gdLst>
              <a:gd name="connsiteX0" fmla="*/ 0 w 1982866"/>
              <a:gd name="connsiteY0" fmla="*/ 0 h 3672612"/>
              <a:gd name="connsiteX1" fmla="*/ 1982866 w 1982866"/>
              <a:gd name="connsiteY1" fmla="*/ 0 h 3672612"/>
              <a:gd name="connsiteX2" fmla="*/ 1982866 w 1982866"/>
              <a:gd name="connsiteY2" fmla="*/ 3672612 h 3672612"/>
              <a:gd name="connsiteX3" fmla="*/ 0 w 1982866"/>
              <a:gd name="connsiteY3" fmla="*/ 3672612 h 3672612"/>
            </a:gdLst>
            <a:ahLst/>
            <a:cxnLst>
              <a:cxn ang="0">
                <a:pos x="connsiteX0" y="connsiteY0"/>
              </a:cxn>
              <a:cxn ang="0">
                <a:pos x="connsiteX1" y="connsiteY1"/>
              </a:cxn>
              <a:cxn ang="0">
                <a:pos x="connsiteX2" y="connsiteY2"/>
              </a:cxn>
              <a:cxn ang="0">
                <a:pos x="connsiteX3" y="connsiteY3"/>
              </a:cxn>
            </a:cxnLst>
            <a:rect l="l" t="t" r="r" b="b"/>
            <a:pathLst>
              <a:path w="1982866" h="3672612">
                <a:moveTo>
                  <a:pt x="0" y="0"/>
                </a:moveTo>
                <a:lnTo>
                  <a:pt x="1982866" y="0"/>
                </a:lnTo>
                <a:lnTo>
                  <a:pt x="1982866" y="3672612"/>
                </a:lnTo>
                <a:lnTo>
                  <a:pt x="0" y="3672612"/>
                </a:lnTo>
                <a:close/>
              </a:path>
            </a:pathLst>
          </a:custGeom>
        </p:spPr>
        <p:txBody>
          <a:bodyPr wrap="square">
            <a:noAutofit/>
          </a:bodyPr>
          <a:lstStyle>
            <a:lvl1pPr>
              <a:defRPr sz="1200"/>
            </a:lvl1pPr>
          </a:lstStyle>
          <a:p>
            <a:endParaRPr lang="en-ID"/>
          </a:p>
        </p:txBody>
      </p:sp>
      <p:sp>
        <p:nvSpPr>
          <p:cNvPr id="11" name="Picture Placeholder 10">
            <a:extLst>
              <a:ext uri="{FF2B5EF4-FFF2-40B4-BE49-F238E27FC236}">
                <a16:creationId xmlns:a16="http://schemas.microsoft.com/office/drawing/2014/main" id="{24524F69-0632-435C-8120-E578467D93B1}"/>
              </a:ext>
            </a:extLst>
          </p:cNvPr>
          <p:cNvSpPr>
            <a:spLocks noGrp="1"/>
          </p:cNvSpPr>
          <p:nvPr>
            <p:ph type="pic" sz="quarter" idx="12"/>
          </p:nvPr>
        </p:nvSpPr>
        <p:spPr>
          <a:xfrm>
            <a:off x="5160367" y="672530"/>
            <a:ext cx="1982866" cy="3672612"/>
          </a:xfrm>
          <a:custGeom>
            <a:avLst/>
            <a:gdLst>
              <a:gd name="connsiteX0" fmla="*/ 0 w 1982866"/>
              <a:gd name="connsiteY0" fmla="*/ 0 h 3672612"/>
              <a:gd name="connsiteX1" fmla="*/ 1982866 w 1982866"/>
              <a:gd name="connsiteY1" fmla="*/ 0 h 3672612"/>
              <a:gd name="connsiteX2" fmla="*/ 1982866 w 1982866"/>
              <a:gd name="connsiteY2" fmla="*/ 3672612 h 3672612"/>
              <a:gd name="connsiteX3" fmla="*/ 0 w 1982866"/>
              <a:gd name="connsiteY3" fmla="*/ 3672612 h 3672612"/>
            </a:gdLst>
            <a:ahLst/>
            <a:cxnLst>
              <a:cxn ang="0">
                <a:pos x="connsiteX0" y="connsiteY0"/>
              </a:cxn>
              <a:cxn ang="0">
                <a:pos x="connsiteX1" y="connsiteY1"/>
              </a:cxn>
              <a:cxn ang="0">
                <a:pos x="connsiteX2" y="connsiteY2"/>
              </a:cxn>
              <a:cxn ang="0">
                <a:pos x="connsiteX3" y="connsiteY3"/>
              </a:cxn>
            </a:cxnLst>
            <a:rect l="l" t="t" r="r" b="b"/>
            <a:pathLst>
              <a:path w="1982866" h="3672612">
                <a:moveTo>
                  <a:pt x="0" y="0"/>
                </a:moveTo>
                <a:lnTo>
                  <a:pt x="1982866" y="0"/>
                </a:lnTo>
                <a:lnTo>
                  <a:pt x="1982866" y="3672612"/>
                </a:lnTo>
                <a:lnTo>
                  <a:pt x="0" y="3672612"/>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8893722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6D703A8-C893-421E-941B-38771B8394FD}"/>
              </a:ext>
            </a:extLst>
          </p:cNvPr>
          <p:cNvSpPr>
            <a:spLocks noGrp="1"/>
          </p:cNvSpPr>
          <p:nvPr>
            <p:ph type="pic" sz="quarter" idx="10"/>
          </p:nvPr>
        </p:nvSpPr>
        <p:spPr>
          <a:xfrm>
            <a:off x="5310047" y="767136"/>
            <a:ext cx="1571906" cy="1571906"/>
          </a:xfrm>
          <a:custGeom>
            <a:avLst/>
            <a:gdLst>
              <a:gd name="connsiteX0" fmla="*/ 785953 w 1571906"/>
              <a:gd name="connsiteY0" fmla="*/ 0 h 1571906"/>
              <a:gd name="connsiteX1" fmla="*/ 1571906 w 1571906"/>
              <a:gd name="connsiteY1" fmla="*/ 785953 h 1571906"/>
              <a:gd name="connsiteX2" fmla="*/ 785953 w 1571906"/>
              <a:gd name="connsiteY2" fmla="*/ 1571906 h 1571906"/>
              <a:gd name="connsiteX3" fmla="*/ 0 w 1571906"/>
              <a:gd name="connsiteY3" fmla="*/ 785953 h 1571906"/>
              <a:gd name="connsiteX4" fmla="*/ 785953 w 1571906"/>
              <a:gd name="connsiteY4" fmla="*/ 0 h 157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906" h="1571906">
                <a:moveTo>
                  <a:pt x="785953" y="0"/>
                </a:moveTo>
                <a:cubicBezTo>
                  <a:pt x="1220023" y="0"/>
                  <a:pt x="1571906" y="351883"/>
                  <a:pt x="1571906" y="785953"/>
                </a:cubicBezTo>
                <a:cubicBezTo>
                  <a:pt x="1571906" y="1220023"/>
                  <a:pt x="1220023" y="1571906"/>
                  <a:pt x="785953" y="1571906"/>
                </a:cubicBezTo>
                <a:cubicBezTo>
                  <a:pt x="351883" y="1571906"/>
                  <a:pt x="0" y="1220023"/>
                  <a:pt x="0" y="785953"/>
                </a:cubicBezTo>
                <a:cubicBezTo>
                  <a:pt x="0" y="351883"/>
                  <a:pt x="351883" y="0"/>
                  <a:pt x="785953" y="0"/>
                </a:cubicBezTo>
                <a:close/>
              </a:path>
            </a:pathLst>
          </a:custGeom>
        </p:spPr>
        <p:txBody>
          <a:bodyPr wrap="square">
            <a:noAutofit/>
          </a:bodyPr>
          <a:lstStyle>
            <a:lvl1pPr>
              <a:defRPr sz="1200"/>
            </a:lvl1pPr>
          </a:lstStyle>
          <a:p>
            <a:endParaRPr lang="en-ID"/>
          </a:p>
        </p:txBody>
      </p:sp>
      <p:sp>
        <p:nvSpPr>
          <p:cNvPr id="11" name="Picture Placeholder 10">
            <a:extLst>
              <a:ext uri="{FF2B5EF4-FFF2-40B4-BE49-F238E27FC236}">
                <a16:creationId xmlns:a16="http://schemas.microsoft.com/office/drawing/2014/main" id="{77CF9CAB-21C4-4396-8DA7-7E010AEB8887}"/>
              </a:ext>
            </a:extLst>
          </p:cNvPr>
          <p:cNvSpPr>
            <a:spLocks noGrp="1"/>
          </p:cNvSpPr>
          <p:nvPr>
            <p:ph type="pic" sz="quarter" idx="11"/>
          </p:nvPr>
        </p:nvSpPr>
        <p:spPr>
          <a:xfrm>
            <a:off x="5310047" y="2660966"/>
            <a:ext cx="1571906" cy="1571906"/>
          </a:xfrm>
          <a:custGeom>
            <a:avLst/>
            <a:gdLst>
              <a:gd name="connsiteX0" fmla="*/ 785953 w 1571906"/>
              <a:gd name="connsiteY0" fmla="*/ 0 h 1571906"/>
              <a:gd name="connsiteX1" fmla="*/ 1571906 w 1571906"/>
              <a:gd name="connsiteY1" fmla="*/ 785953 h 1571906"/>
              <a:gd name="connsiteX2" fmla="*/ 785953 w 1571906"/>
              <a:gd name="connsiteY2" fmla="*/ 1571906 h 1571906"/>
              <a:gd name="connsiteX3" fmla="*/ 0 w 1571906"/>
              <a:gd name="connsiteY3" fmla="*/ 785953 h 1571906"/>
              <a:gd name="connsiteX4" fmla="*/ 785953 w 1571906"/>
              <a:gd name="connsiteY4" fmla="*/ 0 h 157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906" h="1571906">
                <a:moveTo>
                  <a:pt x="785953" y="0"/>
                </a:moveTo>
                <a:cubicBezTo>
                  <a:pt x="1220023" y="0"/>
                  <a:pt x="1571906" y="351883"/>
                  <a:pt x="1571906" y="785953"/>
                </a:cubicBezTo>
                <a:cubicBezTo>
                  <a:pt x="1571906" y="1220023"/>
                  <a:pt x="1220023" y="1571906"/>
                  <a:pt x="785953" y="1571906"/>
                </a:cubicBezTo>
                <a:cubicBezTo>
                  <a:pt x="351883" y="1571906"/>
                  <a:pt x="0" y="1220023"/>
                  <a:pt x="0" y="785953"/>
                </a:cubicBezTo>
                <a:cubicBezTo>
                  <a:pt x="0" y="351883"/>
                  <a:pt x="351883" y="0"/>
                  <a:pt x="785953" y="0"/>
                </a:cubicBezTo>
                <a:close/>
              </a:path>
            </a:pathLst>
          </a:custGeom>
        </p:spPr>
        <p:txBody>
          <a:bodyPr wrap="square">
            <a:noAutofit/>
          </a:bodyPr>
          <a:lstStyle>
            <a:lvl1pPr>
              <a:defRPr sz="1200"/>
            </a:lvl1pPr>
          </a:lstStyle>
          <a:p>
            <a:endParaRPr lang="en-ID"/>
          </a:p>
        </p:txBody>
      </p:sp>
      <p:sp>
        <p:nvSpPr>
          <p:cNvPr id="12" name="Picture Placeholder 11">
            <a:extLst>
              <a:ext uri="{FF2B5EF4-FFF2-40B4-BE49-F238E27FC236}">
                <a16:creationId xmlns:a16="http://schemas.microsoft.com/office/drawing/2014/main" id="{4857262F-6091-4781-B0FF-775DCB6FC626}"/>
              </a:ext>
            </a:extLst>
          </p:cNvPr>
          <p:cNvSpPr>
            <a:spLocks noGrp="1"/>
          </p:cNvSpPr>
          <p:nvPr>
            <p:ph type="pic" sz="quarter" idx="12"/>
          </p:nvPr>
        </p:nvSpPr>
        <p:spPr>
          <a:xfrm>
            <a:off x="5310047" y="4554796"/>
            <a:ext cx="1571906" cy="1571906"/>
          </a:xfrm>
          <a:custGeom>
            <a:avLst/>
            <a:gdLst>
              <a:gd name="connsiteX0" fmla="*/ 785953 w 1571906"/>
              <a:gd name="connsiteY0" fmla="*/ 0 h 1571906"/>
              <a:gd name="connsiteX1" fmla="*/ 1571906 w 1571906"/>
              <a:gd name="connsiteY1" fmla="*/ 785953 h 1571906"/>
              <a:gd name="connsiteX2" fmla="*/ 785953 w 1571906"/>
              <a:gd name="connsiteY2" fmla="*/ 1571906 h 1571906"/>
              <a:gd name="connsiteX3" fmla="*/ 0 w 1571906"/>
              <a:gd name="connsiteY3" fmla="*/ 785953 h 1571906"/>
              <a:gd name="connsiteX4" fmla="*/ 785953 w 1571906"/>
              <a:gd name="connsiteY4" fmla="*/ 0 h 157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906" h="1571906">
                <a:moveTo>
                  <a:pt x="785953" y="0"/>
                </a:moveTo>
                <a:cubicBezTo>
                  <a:pt x="1220023" y="0"/>
                  <a:pt x="1571906" y="351883"/>
                  <a:pt x="1571906" y="785953"/>
                </a:cubicBezTo>
                <a:cubicBezTo>
                  <a:pt x="1571906" y="1220023"/>
                  <a:pt x="1220023" y="1571906"/>
                  <a:pt x="785953" y="1571906"/>
                </a:cubicBezTo>
                <a:cubicBezTo>
                  <a:pt x="351883" y="1571906"/>
                  <a:pt x="0" y="1220023"/>
                  <a:pt x="0" y="785953"/>
                </a:cubicBezTo>
                <a:cubicBezTo>
                  <a:pt x="0" y="351883"/>
                  <a:pt x="351883" y="0"/>
                  <a:pt x="785953" y="0"/>
                </a:cubicBez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1030284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1585415-7A83-4415-AD7E-D596C91AEF4F}"/>
              </a:ext>
            </a:extLst>
          </p:cNvPr>
          <p:cNvSpPr>
            <a:spLocks noGrp="1"/>
          </p:cNvSpPr>
          <p:nvPr>
            <p:ph type="pic" sz="quarter" idx="10"/>
          </p:nvPr>
        </p:nvSpPr>
        <p:spPr>
          <a:xfrm>
            <a:off x="1857375" y="3028968"/>
            <a:ext cx="1444410" cy="1444410"/>
          </a:xfrm>
          <a:custGeom>
            <a:avLst/>
            <a:gdLst>
              <a:gd name="connsiteX0" fmla="*/ 240735 w 1444410"/>
              <a:gd name="connsiteY0" fmla="*/ 0 h 1444410"/>
              <a:gd name="connsiteX1" fmla="*/ 1203675 w 1444410"/>
              <a:gd name="connsiteY1" fmla="*/ 0 h 1444410"/>
              <a:gd name="connsiteX2" fmla="*/ 1444410 w 1444410"/>
              <a:gd name="connsiteY2" fmla="*/ 240735 h 1444410"/>
              <a:gd name="connsiteX3" fmla="*/ 1444410 w 1444410"/>
              <a:gd name="connsiteY3" fmla="*/ 1203675 h 1444410"/>
              <a:gd name="connsiteX4" fmla="*/ 1203675 w 1444410"/>
              <a:gd name="connsiteY4" fmla="*/ 1444410 h 1444410"/>
              <a:gd name="connsiteX5" fmla="*/ 240735 w 1444410"/>
              <a:gd name="connsiteY5" fmla="*/ 1444410 h 1444410"/>
              <a:gd name="connsiteX6" fmla="*/ 0 w 1444410"/>
              <a:gd name="connsiteY6" fmla="*/ 1203675 h 1444410"/>
              <a:gd name="connsiteX7" fmla="*/ 0 w 1444410"/>
              <a:gd name="connsiteY7" fmla="*/ 240735 h 1444410"/>
              <a:gd name="connsiteX8" fmla="*/ 240735 w 1444410"/>
              <a:gd name="connsiteY8" fmla="*/ 0 h 144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4410" h="1444410">
                <a:moveTo>
                  <a:pt x="240735" y="0"/>
                </a:moveTo>
                <a:lnTo>
                  <a:pt x="1203675" y="0"/>
                </a:lnTo>
                <a:cubicBezTo>
                  <a:pt x="1336629" y="0"/>
                  <a:pt x="1444410" y="107781"/>
                  <a:pt x="1444410" y="240735"/>
                </a:cubicBezTo>
                <a:lnTo>
                  <a:pt x="1444410" y="1203675"/>
                </a:lnTo>
                <a:cubicBezTo>
                  <a:pt x="1444410" y="1336629"/>
                  <a:pt x="1336629" y="1444410"/>
                  <a:pt x="1203675" y="1444410"/>
                </a:cubicBezTo>
                <a:lnTo>
                  <a:pt x="240735" y="1444410"/>
                </a:lnTo>
                <a:cubicBezTo>
                  <a:pt x="107781" y="1444410"/>
                  <a:pt x="0" y="1336629"/>
                  <a:pt x="0" y="1203675"/>
                </a:cubicBezTo>
                <a:lnTo>
                  <a:pt x="0" y="240735"/>
                </a:lnTo>
                <a:cubicBezTo>
                  <a:pt x="0" y="107781"/>
                  <a:pt x="107781" y="0"/>
                  <a:pt x="240735" y="0"/>
                </a:cubicBezTo>
                <a:close/>
              </a:path>
            </a:pathLst>
          </a:custGeom>
        </p:spPr>
        <p:txBody>
          <a:bodyPr wrap="square">
            <a:noAutofit/>
          </a:bodyPr>
          <a:lstStyle>
            <a:lvl1pPr>
              <a:defRPr sz="1200"/>
            </a:lvl1pPr>
          </a:lstStyle>
          <a:p>
            <a:endParaRPr lang="en-ID"/>
          </a:p>
        </p:txBody>
      </p:sp>
      <p:sp>
        <p:nvSpPr>
          <p:cNvPr id="12" name="Picture Placeholder 11">
            <a:extLst>
              <a:ext uri="{FF2B5EF4-FFF2-40B4-BE49-F238E27FC236}">
                <a16:creationId xmlns:a16="http://schemas.microsoft.com/office/drawing/2014/main" id="{7E00AAAC-14C5-433D-99F7-D47C4B71799B}"/>
              </a:ext>
            </a:extLst>
          </p:cNvPr>
          <p:cNvSpPr>
            <a:spLocks noGrp="1"/>
          </p:cNvSpPr>
          <p:nvPr>
            <p:ph type="pic" sz="quarter" idx="11"/>
          </p:nvPr>
        </p:nvSpPr>
        <p:spPr>
          <a:xfrm>
            <a:off x="5373795" y="3028968"/>
            <a:ext cx="1444410" cy="1444410"/>
          </a:xfrm>
          <a:custGeom>
            <a:avLst/>
            <a:gdLst>
              <a:gd name="connsiteX0" fmla="*/ 240735 w 1444410"/>
              <a:gd name="connsiteY0" fmla="*/ 0 h 1444410"/>
              <a:gd name="connsiteX1" fmla="*/ 1203675 w 1444410"/>
              <a:gd name="connsiteY1" fmla="*/ 0 h 1444410"/>
              <a:gd name="connsiteX2" fmla="*/ 1444410 w 1444410"/>
              <a:gd name="connsiteY2" fmla="*/ 240735 h 1444410"/>
              <a:gd name="connsiteX3" fmla="*/ 1444410 w 1444410"/>
              <a:gd name="connsiteY3" fmla="*/ 1203675 h 1444410"/>
              <a:gd name="connsiteX4" fmla="*/ 1203675 w 1444410"/>
              <a:gd name="connsiteY4" fmla="*/ 1444410 h 1444410"/>
              <a:gd name="connsiteX5" fmla="*/ 240735 w 1444410"/>
              <a:gd name="connsiteY5" fmla="*/ 1444410 h 1444410"/>
              <a:gd name="connsiteX6" fmla="*/ 0 w 1444410"/>
              <a:gd name="connsiteY6" fmla="*/ 1203675 h 1444410"/>
              <a:gd name="connsiteX7" fmla="*/ 0 w 1444410"/>
              <a:gd name="connsiteY7" fmla="*/ 240735 h 1444410"/>
              <a:gd name="connsiteX8" fmla="*/ 240735 w 1444410"/>
              <a:gd name="connsiteY8" fmla="*/ 0 h 144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4410" h="1444410">
                <a:moveTo>
                  <a:pt x="240735" y="0"/>
                </a:moveTo>
                <a:lnTo>
                  <a:pt x="1203675" y="0"/>
                </a:lnTo>
                <a:cubicBezTo>
                  <a:pt x="1336629" y="0"/>
                  <a:pt x="1444410" y="107781"/>
                  <a:pt x="1444410" y="240735"/>
                </a:cubicBezTo>
                <a:lnTo>
                  <a:pt x="1444410" y="1203675"/>
                </a:lnTo>
                <a:cubicBezTo>
                  <a:pt x="1444410" y="1336629"/>
                  <a:pt x="1336629" y="1444410"/>
                  <a:pt x="1203675" y="1444410"/>
                </a:cubicBezTo>
                <a:lnTo>
                  <a:pt x="240735" y="1444410"/>
                </a:lnTo>
                <a:cubicBezTo>
                  <a:pt x="107781" y="1444410"/>
                  <a:pt x="0" y="1336629"/>
                  <a:pt x="0" y="1203675"/>
                </a:cubicBezTo>
                <a:lnTo>
                  <a:pt x="0" y="240735"/>
                </a:lnTo>
                <a:cubicBezTo>
                  <a:pt x="0" y="107781"/>
                  <a:pt x="107781" y="0"/>
                  <a:pt x="240735" y="0"/>
                </a:cubicBezTo>
                <a:close/>
              </a:path>
            </a:pathLst>
          </a:custGeom>
        </p:spPr>
        <p:txBody>
          <a:bodyPr wrap="square">
            <a:noAutofit/>
          </a:bodyPr>
          <a:lstStyle>
            <a:lvl1pPr>
              <a:defRPr sz="1200"/>
            </a:lvl1pPr>
          </a:lstStyle>
          <a:p>
            <a:endParaRPr lang="en-ID"/>
          </a:p>
        </p:txBody>
      </p:sp>
      <p:sp>
        <p:nvSpPr>
          <p:cNvPr id="10" name="Picture Placeholder 9">
            <a:extLst>
              <a:ext uri="{FF2B5EF4-FFF2-40B4-BE49-F238E27FC236}">
                <a16:creationId xmlns:a16="http://schemas.microsoft.com/office/drawing/2014/main" id="{A05925C9-47F5-4119-811B-A19C0F1D4EAA}"/>
              </a:ext>
            </a:extLst>
          </p:cNvPr>
          <p:cNvSpPr>
            <a:spLocks noGrp="1"/>
          </p:cNvSpPr>
          <p:nvPr>
            <p:ph type="pic" sz="quarter" idx="12"/>
          </p:nvPr>
        </p:nvSpPr>
        <p:spPr>
          <a:xfrm>
            <a:off x="8890215" y="3028968"/>
            <a:ext cx="1444410" cy="1444410"/>
          </a:xfrm>
          <a:custGeom>
            <a:avLst/>
            <a:gdLst>
              <a:gd name="connsiteX0" fmla="*/ 240735 w 1444410"/>
              <a:gd name="connsiteY0" fmla="*/ 0 h 1444410"/>
              <a:gd name="connsiteX1" fmla="*/ 1203675 w 1444410"/>
              <a:gd name="connsiteY1" fmla="*/ 0 h 1444410"/>
              <a:gd name="connsiteX2" fmla="*/ 1444410 w 1444410"/>
              <a:gd name="connsiteY2" fmla="*/ 240735 h 1444410"/>
              <a:gd name="connsiteX3" fmla="*/ 1444410 w 1444410"/>
              <a:gd name="connsiteY3" fmla="*/ 1203675 h 1444410"/>
              <a:gd name="connsiteX4" fmla="*/ 1203675 w 1444410"/>
              <a:gd name="connsiteY4" fmla="*/ 1444410 h 1444410"/>
              <a:gd name="connsiteX5" fmla="*/ 240735 w 1444410"/>
              <a:gd name="connsiteY5" fmla="*/ 1444410 h 1444410"/>
              <a:gd name="connsiteX6" fmla="*/ 0 w 1444410"/>
              <a:gd name="connsiteY6" fmla="*/ 1203675 h 1444410"/>
              <a:gd name="connsiteX7" fmla="*/ 0 w 1444410"/>
              <a:gd name="connsiteY7" fmla="*/ 240735 h 1444410"/>
              <a:gd name="connsiteX8" fmla="*/ 240735 w 1444410"/>
              <a:gd name="connsiteY8" fmla="*/ 0 h 144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4410" h="1444410">
                <a:moveTo>
                  <a:pt x="240735" y="0"/>
                </a:moveTo>
                <a:lnTo>
                  <a:pt x="1203675" y="0"/>
                </a:lnTo>
                <a:cubicBezTo>
                  <a:pt x="1336629" y="0"/>
                  <a:pt x="1444410" y="107781"/>
                  <a:pt x="1444410" y="240735"/>
                </a:cubicBezTo>
                <a:lnTo>
                  <a:pt x="1444410" y="1203675"/>
                </a:lnTo>
                <a:cubicBezTo>
                  <a:pt x="1444410" y="1336629"/>
                  <a:pt x="1336629" y="1444410"/>
                  <a:pt x="1203675" y="1444410"/>
                </a:cubicBezTo>
                <a:lnTo>
                  <a:pt x="240735" y="1444410"/>
                </a:lnTo>
                <a:cubicBezTo>
                  <a:pt x="107781" y="1444410"/>
                  <a:pt x="0" y="1336629"/>
                  <a:pt x="0" y="1203675"/>
                </a:cubicBezTo>
                <a:lnTo>
                  <a:pt x="0" y="240735"/>
                </a:lnTo>
                <a:cubicBezTo>
                  <a:pt x="0" y="107781"/>
                  <a:pt x="107781" y="0"/>
                  <a:pt x="240735" y="0"/>
                </a:cubicBez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5089028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A1366BC-D639-43DA-BA48-3898BC2C3BB0}"/>
              </a:ext>
            </a:extLst>
          </p:cNvPr>
          <p:cNvSpPr>
            <a:spLocks noGrp="1"/>
          </p:cNvSpPr>
          <p:nvPr>
            <p:ph type="pic" sz="quarter" idx="10"/>
          </p:nvPr>
        </p:nvSpPr>
        <p:spPr>
          <a:xfrm>
            <a:off x="781050" y="757838"/>
            <a:ext cx="1166212" cy="1166212"/>
          </a:xfrm>
          <a:custGeom>
            <a:avLst/>
            <a:gdLst>
              <a:gd name="connsiteX0" fmla="*/ 583106 w 1166212"/>
              <a:gd name="connsiteY0" fmla="*/ 0 h 1166212"/>
              <a:gd name="connsiteX1" fmla="*/ 1166212 w 1166212"/>
              <a:gd name="connsiteY1" fmla="*/ 583106 h 1166212"/>
              <a:gd name="connsiteX2" fmla="*/ 583106 w 1166212"/>
              <a:gd name="connsiteY2" fmla="*/ 1166212 h 1166212"/>
              <a:gd name="connsiteX3" fmla="*/ 0 w 1166212"/>
              <a:gd name="connsiteY3" fmla="*/ 583106 h 1166212"/>
              <a:gd name="connsiteX4" fmla="*/ 583106 w 1166212"/>
              <a:gd name="connsiteY4" fmla="*/ 0 h 116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212" h="1166212">
                <a:moveTo>
                  <a:pt x="583106" y="0"/>
                </a:moveTo>
                <a:cubicBezTo>
                  <a:pt x="905147" y="0"/>
                  <a:pt x="1166212" y="261065"/>
                  <a:pt x="1166212" y="583106"/>
                </a:cubicBezTo>
                <a:cubicBezTo>
                  <a:pt x="1166212" y="905147"/>
                  <a:pt x="905147" y="1166212"/>
                  <a:pt x="583106" y="1166212"/>
                </a:cubicBezTo>
                <a:cubicBezTo>
                  <a:pt x="261065" y="1166212"/>
                  <a:pt x="0" y="905147"/>
                  <a:pt x="0" y="583106"/>
                </a:cubicBezTo>
                <a:cubicBezTo>
                  <a:pt x="0" y="261065"/>
                  <a:pt x="261065" y="0"/>
                  <a:pt x="583106" y="0"/>
                </a:cubicBezTo>
                <a:close/>
              </a:path>
            </a:pathLst>
          </a:custGeom>
        </p:spPr>
        <p:txBody>
          <a:bodyPr wrap="square">
            <a:noAutofit/>
          </a:bodyPr>
          <a:lstStyle>
            <a:lvl1pPr>
              <a:defRPr sz="1200"/>
            </a:lvl1pPr>
          </a:lstStyle>
          <a:p>
            <a:endParaRPr lang="en-ID"/>
          </a:p>
        </p:txBody>
      </p:sp>
      <p:sp>
        <p:nvSpPr>
          <p:cNvPr id="11" name="Picture Placeholder 10">
            <a:extLst>
              <a:ext uri="{FF2B5EF4-FFF2-40B4-BE49-F238E27FC236}">
                <a16:creationId xmlns:a16="http://schemas.microsoft.com/office/drawing/2014/main" id="{132E6BEC-4110-402C-A8A5-DD99973CED81}"/>
              </a:ext>
            </a:extLst>
          </p:cNvPr>
          <p:cNvSpPr>
            <a:spLocks noGrp="1"/>
          </p:cNvSpPr>
          <p:nvPr>
            <p:ph type="pic" sz="quarter" idx="11"/>
          </p:nvPr>
        </p:nvSpPr>
        <p:spPr>
          <a:xfrm>
            <a:off x="781050" y="2845894"/>
            <a:ext cx="1166212" cy="1166212"/>
          </a:xfrm>
          <a:custGeom>
            <a:avLst/>
            <a:gdLst>
              <a:gd name="connsiteX0" fmla="*/ 583106 w 1166212"/>
              <a:gd name="connsiteY0" fmla="*/ 0 h 1166212"/>
              <a:gd name="connsiteX1" fmla="*/ 1166212 w 1166212"/>
              <a:gd name="connsiteY1" fmla="*/ 583106 h 1166212"/>
              <a:gd name="connsiteX2" fmla="*/ 583106 w 1166212"/>
              <a:gd name="connsiteY2" fmla="*/ 1166212 h 1166212"/>
              <a:gd name="connsiteX3" fmla="*/ 0 w 1166212"/>
              <a:gd name="connsiteY3" fmla="*/ 583106 h 1166212"/>
              <a:gd name="connsiteX4" fmla="*/ 583106 w 1166212"/>
              <a:gd name="connsiteY4" fmla="*/ 0 h 116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212" h="1166212">
                <a:moveTo>
                  <a:pt x="583106" y="0"/>
                </a:moveTo>
                <a:cubicBezTo>
                  <a:pt x="905147" y="0"/>
                  <a:pt x="1166212" y="261065"/>
                  <a:pt x="1166212" y="583106"/>
                </a:cubicBezTo>
                <a:cubicBezTo>
                  <a:pt x="1166212" y="905147"/>
                  <a:pt x="905147" y="1166212"/>
                  <a:pt x="583106" y="1166212"/>
                </a:cubicBezTo>
                <a:cubicBezTo>
                  <a:pt x="261065" y="1166212"/>
                  <a:pt x="0" y="905147"/>
                  <a:pt x="0" y="583106"/>
                </a:cubicBezTo>
                <a:cubicBezTo>
                  <a:pt x="0" y="261065"/>
                  <a:pt x="261065" y="0"/>
                  <a:pt x="583106" y="0"/>
                </a:cubicBezTo>
                <a:close/>
              </a:path>
            </a:pathLst>
          </a:custGeom>
        </p:spPr>
        <p:txBody>
          <a:bodyPr wrap="square">
            <a:noAutofit/>
          </a:bodyPr>
          <a:lstStyle>
            <a:lvl1pPr>
              <a:defRPr sz="1200"/>
            </a:lvl1pPr>
          </a:lstStyle>
          <a:p>
            <a:endParaRPr lang="en-ID"/>
          </a:p>
        </p:txBody>
      </p:sp>
      <p:sp>
        <p:nvSpPr>
          <p:cNvPr id="12" name="Picture Placeholder 11">
            <a:extLst>
              <a:ext uri="{FF2B5EF4-FFF2-40B4-BE49-F238E27FC236}">
                <a16:creationId xmlns:a16="http://schemas.microsoft.com/office/drawing/2014/main" id="{11C1E916-F2F3-4E18-A6D4-FF48AA7AEA2B}"/>
              </a:ext>
            </a:extLst>
          </p:cNvPr>
          <p:cNvSpPr>
            <a:spLocks noGrp="1"/>
          </p:cNvSpPr>
          <p:nvPr>
            <p:ph type="pic" sz="quarter" idx="12"/>
          </p:nvPr>
        </p:nvSpPr>
        <p:spPr>
          <a:xfrm>
            <a:off x="781050" y="4933950"/>
            <a:ext cx="1166212" cy="1166212"/>
          </a:xfrm>
          <a:custGeom>
            <a:avLst/>
            <a:gdLst>
              <a:gd name="connsiteX0" fmla="*/ 583106 w 1166212"/>
              <a:gd name="connsiteY0" fmla="*/ 0 h 1166212"/>
              <a:gd name="connsiteX1" fmla="*/ 1166212 w 1166212"/>
              <a:gd name="connsiteY1" fmla="*/ 583106 h 1166212"/>
              <a:gd name="connsiteX2" fmla="*/ 583106 w 1166212"/>
              <a:gd name="connsiteY2" fmla="*/ 1166212 h 1166212"/>
              <a:gd name="connsiteX3" fmla="*/ 0 w 1166212"/>
              <a:gd name="connsiteY3" fmla="*/ 583106 h 1166212"/>
              <a:gd name="connsiteX4" fmla="*/ 583106 w 1166212"/>
              <a:gd name="connsiteY4" fmla="*/ 0 h 116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212" h="1166212">
                <a:moveTo>
                  <a:pt x="583106" y="0"/>
                </a:moveTo>
                <a:cubicBezTo>
                  <a:pt x="905147" y="0"/>
                  <a:pt x="1166212" y="261065"/>
                  <a:pt x="1166212" y="583106"/>
                </a:cubicBezTo>
                <a:cubicBezTo>
                  <a:pt x="1166212" y="905147"/>
                  <a:pt x="905147" y="1166212"/>
                  <a:pt x="583106" y="1166212"/>
                </a:cubicBezTo>
                <a:cubicBezTo>
                  <a:pt x="261065" y="1166212"/>
                  <a:pt x="0" y="905147"/>
                  <a:pt x="0" y="583106"/>
                </a:cubicBezTo>
                <a:cubicBezTo>
                  <a:pt x="0" y="261065"/>
                  <a:pt x="261065" y="0"/>
                  <a:pt x="583106" y="0"/>
                </a:cubicBez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8174409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4D81813E-C6C0-450C-996A-D9CE784D78B4}"/>
              </a:ext>
            </a:extLst>
          </p:cNvPr>
          <p:cNvSpPr>
            <a:spLocks noGrp="1"/>
          </p:cNvSpPr>
          <p:nvPr>
            <p:ph type="pic" sz="quarter" idx="10"/>
          </p:nvPr>
        </p:nvSpPr>
        <p:spPr>
          <a:xfrm>
            <a:off x="0" y="2590800"/>
            <a:ext cx="3067050" cy="1752600"/>
          </a:xfrm>
          <a:custGeom>
            <a:avLst/>
            <a:gdLst>
              <a:gd name="connsiteX0" fmla="*/ 0 w 3067050"/>
              <a:gd name="connsiteY0" fmla="*/ 0 h 1752600"/>
              <a:gd name="connsiteX1" fmla="*/ 3067050 w 3067050"/>
              <a:gd name="connsiteY1" fmla="*/ 0 h 1752600"/>
              <a:gd name="connsiteX2" fmla="*/ 3067050 w 3067050"/>
              <a:gd name="connsiteY2" fmla="*/ 1752600 h 1752600"/>
              <a:gd name="connsiteX3" fmla="*/ 0 w 3067050"/>
              <a:gd name="connsiteY3" fmla="*/ 1752600 h 1752600"/>
            </a:gdLst>
            <a:ahLst/>
            <a:cxnLst>
              <a:cxn ang="0">
                <a:pos x="connsiteX0" y="connsiteY0"/>
              </a:cxn>
              <a:cxn ang="0">
                <a:pos x="connsiteX1" y="connsiteY1"/>
              </a:cxn>
              <a:cxn ang="0">
                <a:pos x="connsiteX2" y="connsiteY2"/>
              </a:cxn>
              <a:cxn ang="0">
                <a:pos x="connsiteX3" y="connsiteY3"/>
              </a:cxn>
            </a:cxnLst>
            <a:rect l="l" t="t" r="r" b="b"/>
            <a:pathLst>
              <a:path w="3067050" h="1752600">
                <a:moveTo>
                  <a:pt x="0" y="0"/>
                </a:moveTo>
                <a:lnTo>
                  <a:pt x="3067050" y="0"/>
                </a:lnTo>
                <a:lnTo>
                  <a:pt x="3067050" y="1752600"/>
                </a:lnTo>
                <a:lnTo>
                  <a:pt x="0" y="1752600"/>
                </a:lnTo>
                <a:close/>
              </a:path>
            </a:pathLst>
          </a:custGeom>
        </p:spPr>
        <p:txBody>
          <a:bodyPr wrap="square">
            <a:noAutofit/>
          </a:bodyPr>
          <a:lstStyle>
            <a:lvl1pPr>
              <a:defRPr sz="1200"/>
            </a:lvl1pPr>
          </a:lstStyle>
          <a:p>
            <a:endParaRPr lang="en-ID"/>
          </a:p>
        </p:txBody>
      </p:sp>
      <p:sp>
        <p:nvSpPr>
          <p:cNvPr id="23" name="Picture Placeholder 22">
            <a:extLst>
              <a:ext uri="{FF2B5EF4-FFF2-40B4-BE49-F238E27FC236}">
                <a16:creationId xmlns:a16="http://schemas.microsoft.com/office/drawing/2014/main" id="{6B0208C4-9EC2-41C7-A780-19EB3051EA3A}"/>
              </a:ext>
            </a:extLst>
          </p:cNvPr>
          <p:cNvSpPr>
            <a:spLocks noGrp="1"/>
          </p:cNvSpPr>
          <p:nvPr>
            <p:ph type="pic" sz="quarter" idx="11"/>
          </p:nvPr>
        </p:nvSpPr>
        <p:spPr>
          <a:xfrm>
            <a:off x="0" y="4572000"/>
            <a:ext cx="3067050" cy="1600200"/>
          </a:xfrm>
          <a:custGeom>
            <a:avLst/>
            <a:gdLst>
              <a:gd name="connsiteX0" fmla="*/ 0 w 3067050"/>
              <a:gd name="connsiteY0" fmla="*/ 0 h 1600200"/>
              <a:gd name="connsiteX1" fmla="*/ 3067050 w 3067050"/>
              <a:gd name="connsiteY1" fmla="*/ 0 h 1600200"/>
              <a:gd name="connsiteX2" fmla="*/ 3067050 w 3067050"/>
              <a:gd name="connsiteY2" fmla="*/ 1600200 h 1600200"/>
              <a:gd name="connsiteX3" fmla="*/ 0 w 3067050"/>
              <a:gd name="connsiteY3" fmla="*/ 1600200 h 1600200"/>
            </a:gdLst>
            <a:ahLst/>
            <a:cxnLst>
              <a:cxn ang="0">
                <a:pos x="connsiteX0" y="connsiteY0"/>
              </a:cxn>
              <a:cxn ang="0">
                <a:pos x="connsiteX1" y="connsiteY1"/>
              </a:cxn>
              <a:cxn ang="0">
                <a:pos x="connsiteX2" y="connsiteY2"/>
              </a:cxn>
              <a:cxn ang="0">
                <a:pos x="connsiteX3" y="connsiteY3"/>
              </a:cxn>
            </a:cxnLst>
            <a:rect l="l" t="t" r="r" b="b"/>
            <a:pathLst>
              <a:path w="3067050" h="1600200">
                <a:moveTo>
                  <a:pt x="0" y="0"/>
                </a:moveTo>
                <a:lnTo>
                  <a:pt x="3067050" y="0"/>
                </a:lnTo>
                <a:lnTo>
                  <a:pt x="3067050" y="1600200"/>
                </a:lnTo>
                <a:lnTo>
                  <a:pt x="0" y="1600200"/>
                </a:lnTo>
                <a:close/>
              </a:path>
            </a:pathLst>
          </a:custGeom>
        </p:spPr>
        <p:txBody>
          <a:bodyPr wrap="square">
            <a:noAutofit/>
          </a:bodyPr>
          <a:lstStyle>
            <a:lvl1pPr>
              <a:defRPr sz="1200"/>
            </a:lvl1pPr>
          </a:lstStyle>
          <a:p>
            <a:endParaRPr lang="en-ID"/>
          </a:p>
        </p:txBody>
      </p:sp>
      <p:sp>
        <p:nvSpPr>
          <p:cNvPr id="21" name="Picture Placeholder 20">
            <a:extLst>
              <a:ext uri="{FF2B5EF4-FFF2-40B4-BE49-F238E27FC236}">
                <a16:creationId xmlns:a16="http://schemas.microsoft.com/office/drawing/2014/main" id="{250A5082-B111-4C89-9576-1D6BB3E736FB}"/>
              </a:ext>
            </a:extLst>
          </p:cNvPr>
          <p:cNvSpPr>
            <a:spLocks noGrp="1"/>
          </p:cNvSpPr>
          <p:nvPr>
            <p:ph type="pic" sz="quarter" idx="12"/>
          </p:nvPr>
        </p:nvSpPr>
        <p:spPr>
          <a:xfrm>
            <a:off x="3276600" y="2590800"/>
            <a:ext cx="1428750" cy="3581400"/>
          </a:xfrm>
          <a:custGeom>
            <a:avLst/>
            <a:gdLst>
              <a:gd name="connsiteX0" fmla="*/ 0 w 1428750"/>
              <a:gd name="connsiteY0" fmla="*/ 0 h 3581400"/>
              <a:gd name="connsiteX1" fmla="*/ 1428750 w 1428750"/>
              <a:gd name="connsiteY1" fmla="*/ 0 h 3581400"/>
              <a:gd name="connsiteX2" fmla="*/ 1428750 w 1428750"/>
              <a:gd name="connsiteY2" fmla="*/ 3581400 h 3581400"/>
              <a:gd name="connsiteX3" fmla="*/ 0 w 1428750"/>
              <a:gd name="connsiteY3" fmla="*/ 3581400 h 3581400"/>
            </a:gdLst>
            <a:ahLst/>
            <a:cxnLst>
              <a:cxn ang="0">
                <a:pos x="connsiteX0" y="connsiteY0"/>
              </a:cxn>
              <a:cxn ang="0">
                <a:pos x="connsiteX1" y="connsiteY1"/>
              </a:cxn>
              <a:cxn ang="0">
                <a:pos x="connsiteX2" y="connsiteY2"/>
              </a:cxn>
              <a:cxn ang="0">
                <a:pos x="connsiteX3" y="connsiteY3"/>
              </a:cxn>
            </a:cxnLst>
            <a:rect l="l" t="t" r="r" b="b"/>
            <a:pathLst>
              <a:path w="1428750" h="3581400">
                <a:moveTo>
                  <a:pt x="0" y="0"/>
                </a:moveTo>
                <a:lnTo>
                  <a:pt x="1428750" y="0"/>
                </a:lnTo>
                <a:lnTo>
                  <a:pt x="1428750" y="3581400"/>
                </a:lnTo>
                <a:lnTo>
                  <a:pt x="0" y="3581400"/>
                </a:lnTo>
                <a:close/>
              </a:path>
            </a:pathLst>
          </a:custGeom>
        </p:spPr>
        <p:txBody>
          <a:bodyPr wrap="square">
            <a:noAutofit/>
          </a:bodyPr>
          <a:lstStyle>
            <a:lvl1pPr>
              <a:defRPr sz="1200"/>
            </a:lvl1pPr>
          </a:lstStyle>
          <a:p>
            <a:endParaRPr lang="en-ID"/>
          </a:p>
        </p:txBody>
      </p:sp>
      <p:sp>
        <p:nvSpPr>
          <p:cNvPr id="20" name="Picture Placeholder 19">
            <a:extLst>
              <a:ext uri="{FF2B5EF4-FFF2-40B4-BE49-F238E27FC236}">
                <a16:creationId xmlns:a16="http://schemas.microsoft.com/office/drawing/2014/main" id="{8A0A962C-53D3-47D8-9694-002D2817FBCA}"/>
              </a:ext>
            </a:extLst>
          </p:cNvPr>
          <p:cNvSpPr>
            <a:spLocks noGrp="1"/>
          </p:cNvSpPr>
          <p:nvPr>
            <p:ph type="pic" sz="quarter" idx="13"/>
          </p:nvPr>
        </p:nvSpPr>
        <p:spPr>
          <a:xfrm>
            <a:off x="4914900" y="2590800"/>
            <a:ext cx="1428750" cy="3581400"/>
          </a:xfrm>
          <a:custGeom>
            <a:avLst/>
            <a:gdLst>
              <a:gd name="connsiteX0" fmla="*/ 0 w 1428750"/>
              <a:gd name="connsiteY0" fmla="*/ 0 h 3581400"/>
              <a:gd name="connsiteX1" fmla="*/ 1428750 w 1428750"/>
              <a:gd name="connsiteY1" fmla="*/ 0 h 3581400"/>
              <a:gd name="connsiteX2" fmla="*/ 1428750 w 1428750"/>
              <a:gd name="connsiteY2" fmla="*/ 3581400 h 3581400"/>
              <a:gd name="connsiteX3" fmla="*/ 0 w 1428750"/>
              <a:gd name="connsiteY3" fmla="*/ 3581400 h 3581400"/>
            </a:gdLst>
            <a:ahLst/>
            <a:cxnLst>
              <a:cxn ang="0">
                <a:pos x="connsiteX0" y="connsiteY0"/>
              </a:cxn>
              <a:cxn ang="0">
                <a:pos x="connsiteX1" y="connsiteY1"/>
              </a:cxn>
              <a:cxn ang="0">
                <a:pos x="connsiteX2" y="connsiteY2"/>
              </a:cxn>
              <a:cxn ang="0">
                <a:pos x="connsiteX3" y="connsiteY3"/>
              </a:cxn>
            </a:cxnLst>
            <a:rect l="l" t="t" r="r" b="b"/>
            <a:pathLst>
              <a:path w="1428750" h="3581400">
                <a:moveTo>
                  <a:pt x="0" y="0"/>
                </a:moveTo>
                <a:lnTo>
                  <a:pt x="1428750" y="0"/>
                </a:lnTo>
                <a:lnTo>
                  <a:pt x="1428750" y="3581400"/>
                </a:lnTo>
                <a:lnTo>
                  <a:pt x="0" y="3581400"/>
                </a:lnTo>
                <a:close/>
              </a:path>
            </a:pathLst>
          </a:custGeom>
        </p:spPr>
        <p:txBody>
          <a:bodyPr wrap="square">
            <a:noAutofit/>
          </a:bodyPr>
          <a:lstStyle>
            <a:lvl1pPr>
              <a:defRPr sz="1200"/>
            </a:lvl1pPr>
          </a:lstStyle>
          <a:p>
            <a:endParaRPr lang="en-ID"/>
          </a:p>
        </p:txBody>
      </p:sp>
      <p:sp>
        <p:nvSpPr>
          <p:cNvPr id="19" name="Picture Placeholder 18">
            <a:extLst>
              <a:ext uri="{FF2B5EF4-FFF2-40B4-BE49-F238E27FC236}">
                <a16:creationId xmlns:a16="http://schemas.microsoft.com/office/drawing/2014/main" id="{5786A042-58AB-4BCE-AD3F-CFF15ADF376E}"/>
              </a:ext>
            </a:extLst>
          </p:cNvPr>
          <p:cNvSpPr>
            <a:spLocks noGrp="1"/>
          </p:cNvSpPr>
          <p:nvPr>
            <p:ph type="pic" sz="quarter" idx="14"/>
          </p:nvPr>
        </p:nvSpPr>
        <p:spPr>
          <a:xfrm>
            <a:off x="6553200" y="2590800"/>
            <a:ext cx="1428750" cy="3581400"/>
          </a:xfrm>
          <a:custGeom>
            <a:avLst/>
            <a:gdLst>
              <a:gd name="connsiteX0" fmla="*/ 0 w 1428750"/>
              <a:gd name="connsiteY0" fmla="*/ 0 h 3581400"/>
              <a:gd name="connsiteX1" fmla="*/ 1428750 w 1428750"/>
              <a:gd name="connsiteY1" fmla="*/ 0 h 3581400"/>
              <a:gd name="connsiteX2" fmla="*/ 1428750 w 1428750"/>
              <a:gd name="connsiteY2" fmla="*/ 3581400 h 3581400"/>
              <a:gd name="connsiteX3" fmla="*/ 0 w 1428750"/>
              <a:gd name="connsiteY3" fmla="*/ 3581400 h 3581400"/>
            </a:gdLst>
            <a:ahLst/>
            <a:cxnLst>
              <a:cxn ang="0">
                <a:pos x="connsiteX0" y="connsiteY0"/>
              </a:cxn>
              <a:cxn ang="0">
                <a:pos x="connsiteX1" y="connsiteY1"/>
              </a:cxn>
              <a:cxn ang="0">
                <a:pos x="connsiteX2" y="connsiteY2"/>
              </a:cxn>
              <a:cxn ang="0">
                <a:pos x="connsiteX3" y="connsiteY3"/>
              </a:cxn>
            </a:cxnLst>
            <a:rect l="l" t="t" r="r" b="b"/>
            <a:pathLst>
              <a:path w="1428750" h="3581400">
                <a:moveTo>
                  <a:pt x="0" y="0"/>
                </a:moveTo>
                <a:lnTo>
                  <a:pt x="1428750" y="0"/>
                </a:lnTo>
                <a:lnTo>
                  <a:pt x="1428750" y="3581400"/>
                </a:lnTo>
                <a:lnTo>
                  <a:pt x="0" y="3581400"/>
                </a:lnTo>
                <a:close/>
              </a:path>
            </a:pathLst>
          </a:custGeom>
        </p:spPr>
        <p:txBody>
          <a:bodyPr wrap="square">
            <a:noAutofit/>
          </a:bodyPr>
          <a:lstStyle>
            <a:lvl1pPr>
              <a:defRPr sz="1200"/>
            </a:lvl1pPr>
          </a:lstStyle>
          <a:p>
            <a:endParaRPr lang="en-ID"/>
          </a:p>
        </p:txBody>
      </p:sp>
      <p:sp>
        <p:nvSpPr>
          <p:cNvPr id="18" name="Picture Placeholder 17">
            <a:extLst>
              <a:ext uri="{FF2B5EF4-FFF2-40B4-BE49-F238E27FC236}">
                <a16:creationId xmlns:a16="http://schemas.microsoft.com/office/drawing/2014/main" id="{7C16C272-D2B1-4D69-8E26-DB8213291059}"/>
              </a:ext>
            </a:extLst>
          </p:cNvPr>
          <p:cNvSpPr>
            <a:spLocks noGrp="1"/>
          </p:cNvSpPr>
          <p:nvPr>
            <p:ph type="pic" sz="quarter" idx="15"/>
          </p:nvPr>
        </p:nvSpPr>
        <p:spPr>
          <a:xfrm>
            <a:off x="8191500" y="2590800"/>
            <a:ext cx="3143250" cy="3581400"/>
          </a:xfrm>
          <a:custGeom>
            <a:avLst/>
            <a:gdLst>
              <a:gd name="connsiteX0" fmla="*/ 0 w 3143250"/>
              <a:gd name="connsiteY0" fmla="*/ 0 h 3581400"/>
              <a:gd name="connsiteX1" fmla="*/ 3143250 w 3143250"/>
              <a:gd name="connsiteY1" fmla="*/ 0 h 3581400"/>
              <a:gd name="connsiteX2" fmla="*/ 3143250 w 3143250"/>
              <a:gd name="connsiteY2" fmla="*/ 3581400 h 3581400"/>
              <a:gd name="connsiteX3" fmla="*/ 0 w 3143250"/>
              <a:gd name="connsiteY3" fmla="*/ 3581400 h 3581400"/>
            </a:gdLst>
            <a:ahLst/>
            <a:cxnLst>
              <a:cxn ang="0">
                <a:pos x="connsiteX0" y="connsiteY0"/>
              </a:cxn>
              <a:cxn ang="0">
                <a:pos x="connsiteX1" y="connsiteY1"/>
              </a:cxn>
              <a:cxn ang="0">
                <a:pos x="connsiteX2" y="connsiteY2"/>
              </a:cxn>
              <a:cxn ang="0">
                <a:pos x="connsiteX3" y="connsiteY3"/>
              </a:cxn>
            </a:cxnLst>
            <a:rect l="l" t="t" r="r" b="b"/>
            <a:pathLst>
              <a:path w="3143250" h="3581400">
                <a:moveTo>
                  <a:pt x="0" y="0"/>
                </a:moveTo>
                <a:lnTo>
                  <a:pt x="3143250" y="0"/>
                </a:lnTo>
                <a:lnTo>
                  <a:pt x="3143250" y="3581400"/>
                </a:lnTo>
                <a:lnTo>
                  <a:pt x="0" y="35814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2631162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81CF96A-B331-42F3-822F-AF7566334DFE}"/>
              </a:ext>
            </a:extLst>
          </p:cNvPr>
          <p:cNvSpPr>
            <a:spLocks noGrp="1"/>
          </p:cNvSpPr>
          <p:nvPr>
            <p:ph type="pic" sz="quarter" idx="10"/>
          </p:nvPr>
        </p:nvSpPr>
        <p:spPr>
          <a:xfrm>
            <a:off x="6838950" y="838200"/>
            <a:ext cx="2133600" cy="2213956"/>
          </a:xfrm>
          <a:custGeom>
            <a:avLst/>
            <a:gdLst>
              <a:gd name="connsiteX0" fmla="*/ 0 w 2133600"/>
              <a:gd name="connsiteY0" fmla="*/ 0 h 2213956"/>
              <a:gd name="connsiteX1" fmla="*/ 2133600 w 2133600"/>
              <a:gd name="connsiteY1" fmla="*/ 0 h 2213956"/>
              <a:gd name="connsiteX2" fmla="*/ 2133600 w 2133600"/>
              <a:gd name="connsiteY2" fmla="*/ 2213956 h 2213956"/>
              <a:gd name="connsiteX3" fmla="*/ 0 w 2133600"/>
              <a:gd name="connsiteY3" fmla="*/ 2213956 h 2213956"/>
            </a:gdLst>
            <a:ahLst/>
            <a:cxnLst>
              <a:cxn ang="0">
                <a:pos x="connsiteX0" y="connsiteY0"/>
              </a:cxn>
              <a:cxn ang="0">
                <a:pos x="connsiteX1" y="connsiteY1"/>
              </a:cxn>
              <a:cxn ang="0">
                <a:pos x="connsiteX2" y="connsiteY2"/>
              </a:cxn>
              <a:cxn ang="0">
                <a:pos x="connsiteX3" y="connsiteY3"/>
              </a:cxn>
            </a:cxnLst>
            <a:rect l="l" t="t" r="r" b="b"/>
            <a:pathLst>
              <a:path w="2133600" h="2213956">
                <a:moveTo>
                  <a:pt x="0" y="0"/>
                </a:moveTo>
                <a:lnTo>
                  <a:pt x="2133600" y="0"/>
                </a:lnTo>
                <a:lnTo>
                  <a:pt x="2133600" y="2213956"/>
                </a:lnTo>
                <a:lnTo>
                  <a:pt x="0" y="2213956"/>
                </a:lnTo>
                <a:close/>
              </a:path>
            </a:pathLst>
          </a:custGeom>
        </p:spPr>
        <p:txBody>
          <a:bodyPr wrap="square">
            <a:noAutofit/>
          </a:bodyPr>
          <a:lstStyle>
            <a:lvl1pPr>
              <a:defRPr sz="1200"/>
            </a:lvl1pPr>
          </a:lstStyle>
          <a:p>
            <a:endParaRPr lang="en-ID"/>
          </a:p>
        </p:txBody>
      </p:sp>
      <p:sp>
        <p:nvSpPr>
          <p:cNvPr id="14" name="Picture Placeholder 13">
            <a:extLst>
              <a:ext uri="{FF2B5EF4-FFF2-40B4-BE49-F238E27FC236}">
                <a16:creationId xmlns:a16="http://schemas.microsoft.com/office/drawing/2014/main" id="{E54BB31D-605E-424F-98CC-17D3DD208C95}"/>
              </a:ext>
            </a:extLst>
          </p:cNvPr>
          <p:cNvSpPr>
            <a:spLocks noGrp="1"/>
          </p:cNvSpPr>
          <p:nvPr>
            <p:ph type="pic" sz="quarter" idx="11"/>
          </p:nvPr>
        </p:nvSpPr>
        <p:spPr>
          <a:xfrm>
            <a:off x="4495800" y="838200"/>
            <a:ext cx="2133600" cy="2213956"/>
          </a:xfrm>
          <a:custGeom>
            <a:avLst/>
            <a:gdLst>
              <a:gd name="connsiteX0" fmla="*/ 0 w 2133600"/>
              <a:gd name="connsiteY0" fmla="*/ 0 h 2213956"/>
              <a:gd name="connsiteX1" fmla="*/ 2133600 w 2133600"/>
              <a:gd name="connsiteY1" fmla="*/ 0 h 2213956"/>
              <a:gd name="connsiteX2" fmla="*/ 2133600 w 2133600"/>
              <a:gd name="connsiteY2" fmla="*/ 2213956 h 2213956"/>
              <a:gd name="connsiteX3" fmla="*/ 0 w 2133600"/>
              <a:gd name="connsiteY3" fmla="*/ 2213956 h 2213956"/>
            </a:gdLst>
            <a:ahLst/>
            <a:cxnLst>
              <a:cxn ang="0">
                <a:pos x="connsiteX0" y="connsiteY0"/>
              </a:cxn>
              <a:cxn ang="0">
                <a:pos x="connsiteX1" y="connsiteY1"/>
              </a:cxn>
              <a:cxn ang="0">
                <a:pos x="connsiteX2" y="connsiteY2"/>
              </a:cxn>
              <a:cxn ang="0">
                <a:pos x="connsiteX3" y="connsiteY3"/>
              </a:cxn>
            </a:cxnLst>
            <a:rect l="l" t="t" r="r" b="b"/>
            <a:pathLst>
              <a:path w="2133600" h="2213956">
                <a:moveTo>
                  <a:pt x="0" y="0"/>
                </a:moveTo>
                <a:lnTo>
                  <a:pt x="2133600" y="0"/>
                </a:lnTo>
                <a:lnTo>
                  <a:pt x="2133600" y="2213956"/>
                </a:lnTo>
                <a:lnTo>
                  <a:pt x="0" y="2213956"/>
                </a:lnTo>
                <a:close/>
              </a:path>
            </a:pathLst>
          </a:custGeom>
        </p:spPr>
        <p:txBody>
          <a:bodyPr wrap="square">
            <a:noAutofit/>
          </a:bodyPr>
          <a:lstStyle>
            <a:lvl1pPr>
              <a:defRPr sz="1200"/>
            </a:lvl1pPr>
          </a:lstStyle>
          <a:p>
            <a:endParaRPr lang="en-ID"/>
          </a:p>
        </p:txBody>
      </p:sp>
      <p:sp>
        <p:nvSpPr>
          <p:cNvPr id="13" name="Picture Placeholder 12">
            <a:extLst>
              <a:ext uri="{FF2B5EF4-FFF2-40B4-BE49-F238E27FC236}">
                <a16:creationId xmlns:a16="http://schemas.microsoft.com/office/drawing/2014/main" id="{E34CB5E6-6455-4F66-9A8B-4C0CD98865F8}"/>
              </a:ext>
            </a:extLst>
          </p:cNvPr>
          <p:cNvSpPr>
            <a:spLocks noGrp="1"/>
          </p:cNvSpPr>
          <p:nvPr>
            <p:ph type="pic" sz="quarter" idx="12"/>
          </p:nvPr>
        </p:nvSpPr>
        <p:spPr>
          <a:xfrm>
            <a:off x="9182100" y="838200"/>
            <a:ext cx="2133600" cy="2213956"/>
          </a:xfrm>
          <a:custGeom>
            <a:avLst/>
            <a:gdLst>
              <a:gd name="connsiteX0" fmla="*/ 0 w 2133600"/>
              <a:gd name="connsiteY0" fmla="*/ 0 h 2213956"/>
              <a:gd name="connsiteX1" fmla="*/ 2133600 w 2133600"/>
              <a:gd name="connsiteY1" fmla="*/ 0 h 2213956"/>
              <a:gd name="connsiteX2" fmla="*/ 2133600 w 2133600"/>
              <a:gd name="connsiteY2" fmla="*/ 2213956 h 2213956"/>
              <a:gd name="connsiteX3" fmla="*/ 0 w 2133600"/>
              <a:gd name="connsiteY3" fmla="*/ 2213956 h 2213956"/>
            </a:gdLst>
            <a:ahLst/>
            <a:cxnLst>
              <a:cxn ang="0">
                <a:pos x="connsiteX0" y="connsiteY0"/>
              </a:cxn>
              <a:cxn ang="0">
                <a:pos x="connsiteX1" y="connsiteY1"/>
              </a:cxn>
              <a:cxn ang="0">
                <a:pos x="connsiteX2" y="connsiteY2"/>
              </a:cxn>
              <a:cxn ang="0">
                <a:pos x="connsiteX3" y="connsiteY3"/>
              </a:cxn>
            </a:cxnLst>
            <a:rect l="l" t="t" r="r" b="b"/>
            <a:pathLst>
              <a:path w="2133600" h="2213956">
                <a:moveTo>
                  <a:pt x="0" y="0"/>
                </a:moveTo>
                <a:lnTo>
                  <a:pt x="2133600" y="0"/>
                </a:lnTo>
                <a:lnTo>
                  <a:pt x="2133600" y="2213956"/>
                </a:lnTo>
                <a:lnTo>
                  <a:pt x="0" y="2213956"/>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7027229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E98F9E1-C7BA-4A56-AFFF-E191C0F82683}"/>
              </a:ext>
            </a:extLst>
          </p:cNvPr>
          <p:cNvSpPr>
            <a:spLocks noGrp="1"/>
          </p:cNvSpPr>
          <p:nvPr>
            <p:ph type="pic" sz="quarter" idx="10"/>
          </p:nvPr>
        </p:nvSpPr>
        <p:spPr>
          <a:xfrm>
            <a:off x="-1" y="0"/>
            <a:ext cx="6126745" cy="6105832"/>
          </a:xfrm>
          <a:custGeom>
            <a:avLst/>
            <a:gdLst>
              <a:gd name="connsiteX0" fmla="*/ 1850570 w 6126745"/>
              <a:gd name="connsiteY0" fmla="*/ 376387 h 6105832"/>
              <a:gd name="connsiteX1" fmla="*/ 3282932 w 6126745"/>
              <a:gd name="connsiteY1" fmla="*/ 1808748 h 6105832"/>
              <a:gd name="connsiteX2" fmla="*/ 1850570 w 6126745"/>
              <a:gd name="connsiteY2" fmla="*/ 3241110 h 6105832"/>
              <a:gd name="connsiteX3" fmla="*/ 418209 w 6126745"/>
              <a:gd name="connsiteY3" fmla="*/ 1808748 h 6105832"/>
              <a:gd name="connsiteX4" fmla="*/ 1850570 w 6126745"/>
              <a:gd name="connsiteY4" fmla="*/ 376387 h 6105832"/>
              <a:gd name="connsiteX5" fmla="*/ 2970233 w 6126745"/>
              <a:gd name="connsiteY5" fmla="*/ 0 h 6105832"/>
              <a:gd name="connsiteX6" fmla="*/ 5716027 w 6126745"/>
              <a:gd name="connsiteY6" fmla="*/ 0 h 6105832"/>
              <a:gd name="connsiteX7" fmla="*/ 5790703 w 6126745"/>
              <a:gd name="connsiteY7" fmla="*/ 165179 h 6105832"/>
              <a:gd name="connsiteX8" fmla="*/ 6126745 w 6126745"/>
              <a:gd name="connsiteY8" fmla="*/ 1829659 h 6105832"/>
              <a:gd name="connsiteX9" fmla="*/ 1850571 w 6126745"/>
              <a:gd name="connsiteY9" fmla="*/ 6105832 h 6105832"/>
              <a:gd name="connsiteX10" fmla="*/ 186092 w 6126745"/>
              <a:gd name="connsiteY10" fmla="*/ 5769790 h 6105832"/>
              <a:gd name="connsiteX11" fmla="*/ 1 w 6126745"/>
              <a:gd name="connsiteY11" fmla="*/ 5685660 h 6105832"/>
              <a:gd name="connsiteX12" fmla="*/ 1 w 6126745"/>
              <a:gd name="connsiteY12" fmla="*/ 2914899 h 6105832"/>
              <a:gd name="connsiteX13" fmla="*/ 70048 w 6126745"/>
              <a:gd name="connsiteY13" fmla="*/ 3030200 h 6105832"/>
              <a:gd name="connsiteX14" fmla="*/ 1850571 w 6126745"/>
              <a:gd name="connsiteY14" fmla="*/ 3976896 h 6105832"/>
              <a:gd name="connsiteX15" fmla="*/ 3997809 w 6126745"/>
              <a:gd name="connsiteY15" fmla="*/ 1829659 h 6105832"/>
              <a:gd name="connsiteX16" fmla="*/ 3051113 w 6126745"/>
              <a:gd name="connsiteY16" fmla="*/ 49136 h 6105832"/>
              <a:gd name="connsiteX17" fmla="*/ 0 w 6126745"/>
              <a:gd name="connsiteY17" fmla="*/ 0 h 6105832"/>
              <a:gd name="connsiteX18" fmla="*/ 730909 w 6126745"/>
              <a:gd name="connsiteY18" fmla="*/ 0 h 6105832"/>
              <a:gd name="connsiteX19" fmla="*/ 650029 w 6126745"/>
              <a:gd name="connsiteY19" fmla="*/ 49136 h 6105832"/>
              <a:gd name="connsiteX20" fmla="*/ 70047 w 6126745"/>
              <a:gd name="connsiteY20" fmla="*/ 629117 h 6105832"/>
              <a:gd name="connsiteX21" fmla="*/ 0 w 6126745"/>
              <a:gd name="connsiteY21" fmla="*/ 744419 h 610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26745" h="6105832">
                <a:moveTo>
                  <a:pt x="1850570" y="376387"/>
                </a:moveTo>
                <a:cubicBezTo>
                  <a:pt x="2641642" y="376387"/>
                  <a:pt x="3282932" y="1017677"/>
                  <a:pt x="3282932" y="1808748"/>
                </a:cubicBezTo>
                <a:cubicBezTo>
                  <a:pt x="3282932" y="2599819"/>
                  <a:pt x="2641642" y="3241110"/>
                  <a:pt x="1850570" y="3241110"/>
                </a:cubicBezTo>
                <a:cubicBezTo>
                  <a:pt x="1059499" y="3241110"/>
                  <a:pt x="418209" y="2599819"/>
                  <a:pt x="418209" y="1808748"/>
                </a:cubicBezTo>
                <a:cubicBezTo>
                  <a:pt x="418209" y="1017677"/>
                  <a:pt x="1059499" y="376387"/>
                  <a:pt x="1850570" y="376387"/>
                </a:cubicBezTo>
                <a:close/>
                <a:moveTo>
                  <a:pt x="2970233" y="0"/>
                </a:moveTo>
                <a:lnTo>
                  <a:pt x="5716027" y="0"/>
                </a:lnTo>
                <a:lnTo>
                  <a:pt x="5790703" y="165179"/>
                </a:lnTo>
                <a:cubicBezTo>
                  <a:pt x="6007088" y="676773"/>
                  <a:pt x="6126745" y="1239243"/>
                  <a:pt x="6126745" y="1829659"/>
                </a:cubicBezTo>
                <a:cubicBezTo>
                  <a:pt x="6126745" y="4191325"/>
                  <a:pt x="4212238" y="6105832"/>
                  <a:pt x="1850571" y="6105832"/>
                </a:cubicBezTo>
                <a:cubicBezTo>
                  <a:pt x="1260155" y="6105832"/>
                  <a:pt x="697686" y="5986175"/>
                  <a:pt x="186092" y="5769790"/>
                </a:cubicBezTo>
                <a:lnTo>
                  <a:pt x="1" y="5685660"/>
                </a:lnTo>
                <a:lnTo>
                  <a:pt x="1" y="2914899"/>
                </a:lnTo>
                <a:lnTo>
                  <a:pt x="70048" y="3030200"/>
                </a:lnTo>
                <a:cubicBezTo>
                  <a:pt x="455922" y="3601369"/>
                  <a:pt x="1109392" y="3976896"/>
                  <a:pt x="1850571" y="3976896"/>
                </a:cubicBezTo>
                <a:cubicBezTo>
                  <a:pt x="3036458" y="3976896"/>
                  <a:pt x="3997809" y="3015545"/>
                  <a:pt x="3997809" y="1829659"/>
                </a:cubicBezTo>
                <a:cubicBezTo>
                  <a:pt x="3997809" y="1088480"/>
                  <a:pt x="3622281" y="435010"/>
                  <a:pt x="3051113" y="49136"/>
                </a:cubicBezTo>
                <a:close/>
                <a:moveTo>
                  <a:pt x="0" y="0"/>
                </a:moveTo>
                <a:lnTo>
                  <a:pt x="730909" y="0"/>
                </a:lnTo>
                <a:lnTo>
                  <a:pt x="650029" y="49136"/>
                </a:lnTo>
                <a:cubicBezTo>
                  <a:pt x="421562" y="203485"/>
                  <a:pt x="224397" y="400651"/>
                  <a:pt x="70047" y="629117"/>
                </a:cubicBezTo>
                <a:lnTo>
                  <a:pt x="0" y="744419"/>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2128587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BED53B0-2DFB-4E0C-A2DA-B7054FF1414C}"/>
              </a:ext>
            </a:extLst>
          </p:cNvPr>
          <p:cNvSpPr>
            <a:spLocks noGrp="1"/>
          </p:cNvSpPr>
          <p:nvPr>
            <p:ph type="pic" sz="quarter" idx="10"/>
          </p:nvPr>
        </p:nvSpPr>
        <p:spPr>
          <a:xfrm>
            <a:off x="6448425" y="0"/>
            <a:ext cx="1428750" cy="5848350"/>
          </a:xfrm>
          <a:custGeom>
            <a:avLst/>
            <a:gdLst>
              <a:gd name="connsiteX0" fmla="*/ 0 w 1428750"/>
              <a:gd name="connsiteY0" fmla="*/ 0 h 5848350"/>
              <a:gd name="connsiteX1" fmla="*/ 1428750 w 1428750"/>
              <a:gd name="connsiteY1" fmla="*/ 0 h 5848350"/>
              <a:gd name="connsiteX2" fmla="*/ 1428750 w 1428750"/>
              <a:gd name="connsiteY2" fmla="*/ 5848350 h 5848350"/>
              <a:gd name="connsiteX3" fmla="*/ 0 w 1428750"/>
              <a:gd name="connsiteY3" fmla="*/ 5848350 h 5848350"/>
            </a:gdLst>
            <a:ahLst/>
            <a:cxnLst>
              <a:cxn ang="0">
                <a:pos x="connsiteX0" y="connsiteY0"/>
              </a:cxn>
              <a:cxn ang="0">
                <a:pos x="connsiteX1" y="connsiteY1"/>
              </a:cxn>
              <a:cxn ang="0">
                <a:pos x="connsiteX2" y="connsiteY2"/>
              </a:cxn>
              <a:cxn ang="0">
                <a:pos x="connsiteX3" y="connsiteY3"/>
              </a:cxn>
            </a:cxnLst>
            <a:rect l="l" t="t" r="r" b="b"/>
            <a:pathLst>
              <a:path w="1428750" h="5848350">
                <a:moveTo>
                  <a:pt x="0" y="0"/>
                </a:moveTo>
                <a:lnTo>
                  <a:pt x="1428750" y="0"/>
                </a:lnTo>
                <a:lnTo>
                  <a:pt x="1428750" y="5848350"/>
                </a:lnTo>
                <a:lnTo>
                  <a:pt x="0" y="5848350"/>
                </a:lnTo>
                <a:close/>
              </a:path>
            </a:pathLst>
          </a:custGeom>
        </p:spPr>
        <p:txBody>
          <a:bodyPr wrap="square">
            <a:noAutofit/>
          </a:bodyPr>
          <a:lstStyle>
            <a:lvl1pPr>
              <a:defRPr sz="1200"/>
            </a:lvl1pPr>
          </a:lstStyle>
          <a:p>
            <a:endParaRPr lang="en-ID"/>
          </a:p>
        </p:txBody>
      </p:sp>
      <p:sp>
        <p:nvSpPr>
          <p:cNvPr id="13" name="Picture Placeholder 12">
            <a:extLst>
              <a:ext uri="{FF2B5EF4-FFF2-40B4-BE49-F238E27FC236}">
                <a16:creationId xmlns:a16="http://schemas.microsoft.com/office/drawing/2014/main" id="{5181D0A7-7423-4D2E-9587-4F41BE8ADAE4}"/>
              </a:ext>
            </a:extLst>
          </p:cNvPr>
          <p:cNvSpPr>
            <a:spLocks noGrp="1"/>
          </p:cNvSpPr>
          <p:nvPr>
            <p:ph type="pic" sz="quarter" idx="11"/>
          </p:nvPr>
        </p:nvSpPr>
        <p:spPr>
          <a:xfrm>
            <a:off x="8048625" y="0"/>
            <a:ext cx="1428750" cy="5848350"/>
          </a:xfrm>
          <a:custGeom>
            <a:avLst/>
            <a:gdLst>
              <a:gd name="connsiteX0" fmla="*/ 0 w 1428750"/>
              <a:gd name="connsiteY0" fmla="*/ 0 h 5848350"/>
              <a:gd name="connsiteX1" fmla="*/ 1428750 w 1428750"/>
              <a:gd name="connsiteY1" fmla="*/ 0 h 5848350"/>
              <a:gd name="connsiteX2" fmla="*/ 1428750 w 1428750"/>
              <a:gd name="connsiteY2" fmla="*/ 5848350 h 5848350"/>
              <a:gd name="connsiteX3" fmla="*/ 0 w 1428750"/>
              <a:gd name="connsiteY3" fmla="*/ 5848350 h 5848350"/>
            </a:gdLst>
            <a:ahLst/>
            <a:cxnLst>
              <a:cxn ang="0">
                <a:pos x="connsiteX0" y="connsiteY0"/>
              </a:cxn>
              <a:cxn ang="0">
                <a:pos x="connsiteX1" y="connsiteY1"/>
              </a:cxn>
              <a:cxn ang="0">
                <a:pos x="connsiteX2" y="connsiteY2"/>
              </a:cxn>
              <a:cxn ang="0">
                <a:pos x="connsiteX3" y="connsiteY3"/>
              </a:cxn>
            </a:cxnLst>
            <a:rect l="l" t="t" r="r" b="b"/>
            <a:pathLst>
              <a:path w="1428750" h="5848350">
                <a:moveTo>
                  <a:pt x="0" y="0"/>
                </a:moveTo>
                <a:lnTo>
                  <a:pt x="1428750" y="0"/>
                </a:lnTo>
                <a:lnTo>
                  <a:pt x="1428750" y="5848350"/>
                </a:lnTo>
                <a:lnTo>
                  <a:pt x="0" y="5848350"/>
                </a:lnTo>
                <a:close/>
              </a:path>
            </a:pathLst>
          </a:custGeom>
        </p:spPr>
        <p:txBody>
          <a:bodyPr wrap="square">
            <a:noAutofit/>
          </a:bodyPr>
          <a:lstStyle>
            <a:lvl1pPr>
              <a:defRPr sz="1200"/>
            </a:lvl1pPr>
          </a:lstStyle>
          <a:p>
            <a:endParaRPr lang="en-ID"/>
          </a:p>
        </p:txBody>
      </p:sp>
      <p:sp>
        <p:nvSpPr>
          <p:cNvPr id="11" name="Picture Placeholder 10">
            <a:extLst>
              <a:ext uri="{FF2B5EF4-FFF2-40B4-BE49-F238E27FC236}">
                <a16:creationId xmlns:a16="http://schemas.microsoft.com/office/drawing/2014/main" id="{7393F873-B956-47BD-BEA6-59B78CA15426}"/>
              </a:ext>
            </a:extLst>
          </p:cNvPr>
          <p:cNvSpPr>
            <a:spLocks noGrp="1"/>
          </p:cNvSpPr>
          <p:nvPr>
            <p:ph type="pic" sz="quarter" idx="12"/>
          </p:nvPr>
        </p:nvSpPr>
        <p:spPr>
          <a:xfrm>
            <a:off x="9648825" y="0"/>
            <a:ext cx="1428750" cy="5848350"/>
          </a:xfrm>
          <a:custGeom>
            <a:avLst/>
            <a:gdLst>
              <a:gd name="connsiteX0" fmla="*/ 0 w 1428750"/>
              <a:gd name="connsiteY0" fmla="*/ 0 h 5848350"/>
              <a:gd name="connsiteX1" fmla="*/ 1428750 w 1428750"/>
              <a:gd name="connsiteY1" fmla="*/ 0 h 5848350"/>
              <a:gd name="connsiteX2" fmla="*/ 1428750 w 1428750"/>
              <a:gd name="connsiteY2" fmla="*/ 5848350 h 5848350"/>
              <a:gd name="connsiteX3" fmla="*/ 0 w 1428750"/>
              <a:gd name="connsiteY3" fmla="*/ 5848350 h 5848350"/>
            </a:gdLst>
            <a:ahLst/>
            <a:cxnLst>
              <a:cxn ang="0">
                <a:pos x="connsiteX0" y="connsiteY0"/>
              </a:cxn>
              <a:cxn ang="0">
                <a:pos x="connsiteX1" y="connsiteY1"/>
              </a:cxn>
              <a:cxn ang="0">
                <a:pos x="connsiteX2" y="connsiteY2"/>
              </a:cxn>
              <a:cxn ang="0">
                <a:pos x="connsiteX3" y="connsiteY3"/>
              </a:cxn>
            </a:cxnLst>
            <a:rect l="l" t="t" r="r" b="b"/>
            <a:pathLst>
              <a:path w="1428750" h="5848350">
                <a:moveTo>
                  <a:pt x="0" y="0"/>
                </a:moveTo>
                <a:lnTo>
                  <a:pt x="1428750" y="0"/>
                </a:lnTo>
                <a:lnTo>
                  <a:pt x="1428750" y="5848350"/>
                </a:lnTo>
                <a:lnTo>
                  <a:pt x="0" y="584835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0708605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F4AE541-1C12-44E9-B8AC-765253CE1565}"/>
              </a:ext>
            </a:extLst>
          </p:cNvPr>
          <p:cNvSpPr>
            <a:spLocks noGrp="1"/>
          </p:cNvSpPr>
          <p:nvPr>
            <p:ph type="pic" sz="quarter" idx="10"/>
          </p:nvPr>
        </p:nvSpPr>
        <p:spPr>
          <a:xfrm>
            <a:off x="0" y="1873756"/>
            <a:ext cx="5602514" cy="3110487"/>
          </a:xfrm>
          <a:custGeom>
            <a:avLst/>
            <a:gdLst>
              <a:gd name="connsiteX0" fmla="*/ 0 w 5602514"/>
              <a:gd name="connsiteY0" fmla="*/ 0 h 3110487"/>
              <a:gd name="connsiteX1" fmla="*/ 5602514 w 5602514"/>
              <a:gd name="connsiteY1" fmla="*/ 0 h 3110487"/>
              <a:gd name="connsiteX2" fmla="*/ 5602514 w 5602514"/>
              <a:gd name="connsiteY2" fmla="*/ 3110487 h 3110487"/>
              <a:gd name="connsiteX3" fmla="*/ 0 w 5602514"/>
              <a:gd name="connsiteY3" fmla="*/ 3110487 h 3110487"/>
            </a:gdLst>
            <a:ahLst/>
            <a:cxnLst>
              <a:cxn ang="0">
                <a:pos x="connsiteX0" y="connsiteY0"/>
              </a:cxn>
              <a:cxn ang="0">
                <a:pos x="connsiteX1" y="connsiteY1"/>
              </a:cxn>
              <a:cxn ang="0">
                <a:pos x="connsiteX2" y="connsiteY2"/>
              </a:cxn>
              <a:cxn ang="0">
                <a:pos x="connsiteX3" y="connsiteY3"/>
              </a:cxn>
            </a:cxnLst>
            <a:rect l="l" t="t" r="r" b="b"/>
            <a:pathLst>
              <a:path w="5602514" h="3110487">
                <a:moveTo>
                  <a:pt x="0" y="0"/>
                </a:moveTo>
                <a:lnTo>
                  <a:pt x="5602514" y="0"/>
                </a:lnTo>
                <a:lnTo>
                  <a:pt x="5602514" y="3110487"/>
                </a:lnTo>
                <a:lnTo>
                  <a:pt x="0" y="3110487"/>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829968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455C8CE-6256-4AEB-8C56-74DCE5822FA2}"/>
              </a:ext>
            </a:extLst>
          </p:cNvPr>
          <p:cNvSpPr>
            <a:spLocks noGrp="1"/>
          </p:cNvSpPr>
          <p:nvPr>
            <p:ph type="pic" sz="quarter" idx="10"/>
          </p:nvPr>
        </p:nvSpPr>
        <p:spPr>
          <a:xfrm>
            <a:off x="648931" y="459658"/>
            <a:ext cx="5447070" cy="5938682"/>
          </a:xfrm>
          <a:custGeom>
            <a:avLst/>
            <a:gdLst>
              <a:gd name="connsiteX0" fmla="*/ 4047543 w 5447070"/>
              <a:gd name="connsiteY0" fmla="*/ 0 h 5938682"/>
              <a:gd name="connsiteX1" fmla="*/ 4759166 w 5447070"/>
              <a:gd name="connsiteY1" fmla="*/ 0 h 5938682"/>
              <a:gd name="connsiteX2" fmla="*/ 4759166 w 5447070"/>
              <a:gd name="connsiteY2" fmla="*/ 508819 h 5938682"/>
              <a:gd name="connsiteX3" fmla="*/ 5447070 w 5447070"/>
              <a:gd name="connsiteY3" fmla="*/ 508819 h 5938682"/>
              <a:gd name="connsiteX4" fmla="*/ 5447070 w 5447070"/>
              <a:gd name="connsiteY4" fmla="*/ 5641257 h 5938682"/>
              <a:gd name="connsiteX5" fmla="*/ 4735448 w 5447070"/>
              <a:gd name="connsiteY5" fmla="*/ 5641257 h 5938682"/>
              <a:gd name="connsiteX6" fmla="*/ 4735448 w 5447070"/>
              <a:gd name="connsiteY6" fmla="*/ 4778478 h 5938682"/>
              <a:gd name="connsiteX7" fmla="*/ 4094985 w 5447070"/>
              <a:gd name="connsiteY7" fmla="*/ 4778478 h 5938682"/>
              <a:gd name="connsiteX8" fmla="*/ 4094985 w 5447070"/>
              <a:gd name="connsiteY8" fmla="*/ 5914103 h 5938682"/>
              <a:gd name="connsiteX9" fmla="*/ 3383363 w 5447070"/>
              <a:gd name="connsiteY9" fmla="*/ 5914103 h 5938682"/>
              <a:gd name="connsiteX10" fmla="*/ 3383363 w 5447070"/>
              <a:gd name="connsiteY10" fmla="*/ 5368412 h 5938682"/>
              <a:gd name="connsiteX11" fmla="*/ 2747255 w 5447070"/>
              <a:gd name="connsiteY11" fmla="*/ 5368412 h 5938682"/>
              <a:gd name="connsiteX12" fmla="*/ 2747255 w 5447070"/>
              <a:gd name="connsiteY12" fmla="*/ 5665836 h 5938682"/>
              <a:gd name="connsiteX13" fmla="*/ 2035632 w 5447070"/>
              <a:gd name="connsiteY13" fmla="*/ 5665836 h 5938682"/>
              <a:gd name="connsiteX14" fmla="*/ 2035632 w 5447070"/>
              <a:gd name="connsiteY14" fmla="*/ 4803057 h 5938682"/>
              <a:gd name="connsiteX15" fmla="*/ 1395170 w 5447070"/>
              <a:gd name="connsiteY15" fmla="*/ 4803057 h 5938682"/>
              <a:gd name="connsiteX16" fmla="*/ 1395170 w 5447070"/>
              <a:gd name="connsiteY16" fmla="*/ 5938682 h 5938682"/>
              <a:gd name="connsiteX17" fmla="*/ 683548 w 5447070"/>
              <a:gd name="connsiteY17" fmla="*/ 5938682 h 5938682"/>
              <a:gd name="connsiteX18" fmla="*/ 683548 w 5447070"/>
              <a:gd name="connsiteY18" fmla="*/ 5392991 h 5938682"/>
              <a:gd name="connsiteX19" fmla="*/ 0 w 5447070"/>
              <a:gd name="connsiteY19" fmla="*/ 5392991 h 5938682"/>
              <a:gd name="connsiteX20" fmla="*/ 0 w 5447070"/>
              <a:gd name="connsiteY20" fmla="*/ 260553 h 5938682"/>
              <a:gd name="connsiteX21" fmla="*/ 711623 w 5447070"/>
              <a:gd name="connsiteY21" fmla="*/ 260553 h 5938682"/>
              <a:gd name="connsiteX22" fmla="*/ 711623 w 5447070"/>
              <a:gd name="connsiteY22" fmla="*/ 806244 h 5938682"/>
              <a:gd name="connsiteX23" fmla="*/ 1347728 w 5447070"/>
              <a:gd name="connsiteY23" fmla="*/ 806244 h 5938682"/>
              <a:gd name="connsiteX24" fmla="*/ 1347728 w 5447070"/>
              <a:gd name="connsiteY24" fmla="*/ 24579 h 5938682"/>
              <a:gd name="connsiteX25" fmla="*/ 2059351 w 5447070"/>
              <a:gd name="connsiteY25" fmla="*/ 24579 h 5938682"/>
              <a:gd name="connsiteX26" fmla="*/ 2059351 w 5447070"/>
              <a:gd name="connsiteY26" fmla="*/ 533397 h 5938682"/>
              <a:gd name="connsiteX27" fmla="*/ 2699815 w 5447070"/>
              <a:gd name="connsiteY27" fmla="*/ 533397 h 5938682"/>
              <a:gd name="connsiteX28" fmla="*/ 2699815 w 5447070"/>
              <a:gd name="connsiteY28" fmla="*/ 235973 h 5938682"/>
              <a:gd name="connsiteX29" fmla="*/ 3411438 w 5447070"/>
              <a:gd name="connsiteY29" fmla="*/ 235973 h 5938682"/>
              <a:gd name="connsiteX30" fmla="*/ 3411438 w 5447070"/>
              <a:gd name="connsiteY30" fmla="*/ 781664 h 5938682"/>
              <a:gd name="connsiteX31" fmla="*/ 4047543 w 5447070"/>
              <a:gd name="connsiteY31" fmla="*/ 781664 h 5938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47070" h="5938682">
                <a:moveTo>
                  <a:pt x="4047543" y="0"/>
                </a:moveTo>
                <a:lnTo>
                  <a:pt x="4759166" y="0"/>
                </a:lnTo>
                <a:lnTo>
                  <a:pt x="4759166" y="508819"/>
                </a:lnTo>
                <a:lnTo>
                  <a:pt x="5447070" y="508819"/>
                </a:lnTo>
                <a:lnTo>
                  <a:pt x="5447070" y="5641257"/>
                </a:lnTo>
                <a:lnTo>
                  <a:pt x="4735448" y="5641257"/>
                </a:lnTo>
                <a:lnTo>
                  <a:pt x="4735448" y="4778478"/>
                </a:lnTo>
                <a:lnTo>
                  <a:pt x="4094985" y="4778478"/>
                </a:lnTo>
                <a:lnTo>
                  <a:pt x="4094985" y="5914103"/>
                </a:lnTo>
                <a:lnTo>
                  <a:pt x="3383363" y="5914103"/>
                </a:lnTo>
                <a:lnTo>
                  <a:pt x="3383363" y="5368412"/>
                </a:lnTo>
                <a:lnTo>
                  <a:pt x="2747255" y="5368412"/>
                </a:lnTo>
                <a:lnTo>
                  <a:pt x="2747255" y="5665836"/>
                </a:lnTo>
                <a:lnTo>
                  <a:pt x="2035632" y="5665836"/>
                </a:lnTo>
                <a:lnTo>
                  <a:pt x="2035632" y="4803057"/>
                </a:lnTo>
                <a:lnTo>
                  <a:pt x="1395170" y="4803057"/>
                </a:lnTo>
                <a:lnTo>
                  <a:pt x="1395170" y="5938682"/>
                </a:lnTo>
                <a:lnTo>
                  <a:pt x="683548" y="5938682"/>
                </a:lnTo>
                <a:lnTo>
                  <a:pt x="683548" y="5392991"/>
                </a:lnTo>
                <a:lnTo>
                  <a:pt x="0" y="5392991"/>
                </a:lnTo>
                <a:lnTo>
                  <a:pt x="0" y="260553"/>
                </a:lnTo>
                <a:lnTo>
                  <a:pt x="711623" y="260553"/>
                </a:lnTo>
                <a:lnTo>
                  <a:pt x="711623" y="806244"/>
                </a:lnTo>
                <a:lnTo>
                  <a:pt x="1347728" y="806244"/>
                </a:lnTo>
                <a:lnTo>
                  <a:pt x="1347728" y="24579"/>
                </a:lnTo>
                <a:lnTo>
                  <a:pt x="2059351" y="24579"/>
                </a:lnTo>
                <a:lnTo>
                  <a:pt x="2059351" y="533397"/>
                </a:lnTo>
                <a:lnTo>
                  <a:pt x="2699815" y="533397"/>
                </a:lnTo>
                <a:lnTo>
                  <a:pt x="2699815" y="235973"/>
                </a:lnTo>
                <a:lnTo>
                  <a:pt x="3411438" y="235973"/>
                </a:lnTo>
                <a:lnTo>
                  <a:pt x="3411438" y="781664"/>
                </a:lnTo>
                <a:lnTo>
                  <a:pt x="4047543" y="781664"/>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1494356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D31BB21-AD31-4DBC-84FC-9E821AABD60C}"/>
              </a:ext>
            </a:extLst>
          </p:cNvPr>
          <p:cNvSpPr>
            <a:spLocks noGrp="1"/>
          </p:cNvSpPr>
          <p:nvPr>
            <p:ph type="pic" sz="quarter" idx="10"/>
          </p:nvPr>
        </p:nvSpPr>
        <p:spPr>
          <a:xfrm>
            <a:off x="6492425" y="0"/>
            <a:ext cx="2158461" cy="5152193"/>
          </a:xfrm>
          <a:custGeom>
            <a:avLst/>
            <a:gdLst>
              <a:gd name="connsiteX0" fmla="*/ 0 w 2158461"/>
              <a:gd name="connsiteY0" fmla="*/ 0 h 5152193"/>
              <a:gd name="connsiteX1" fmla="*/ 2158461 w 2158461"/>
              <a:gd name="connsiteY1" fmla="*/ 0 h 5152193"/>
              <a:gd name="connsiteX2" fmla="*/ 2158461 w 2158461"/>
              <a:gd name="connsiteY2" fmla="*/ 5152193 h 5152193"/>
              <a:gd name="connsiteX3" fmla="*/ 0 w 2158461"/>
              <a:gd name="connsiteY3" fmla="*/ 5152193 h 5152193"/>
            </a:gdLst>
            <a:ahLst/>
            <a:cxnLst>
              <a:cxn ang="0">
                <a:pos x="connsiteX0" y="connsiteY0"/>
              </a:cxn>
              <a:cxn ang="0">
                <a:pos x="connsiteX1" y="connsiteY1"/>
              </a:cxn>
              <a:cxn ang="0">
                <a:pos x="connsiteX2" y="connsiteY2"/>
              </a:cxn>
              <a:cxn ang="0">
                <a:pos x="connsiteX3" y="connsiteY3"/>
              </a:cxn>
            </a:cxnLst>
            <a:rect l="l" t="t" r="r" b="b"/>
            <a:pathLst>
              <a:path w="2158461" h="5152193">
                <a:moveTo>
                  <a:pt x="0" y="0"/>
                </a:moveTo>
                <a:lnTo>
                  <a:pt x="2158461" y="0"/>
                </a:lnTo>
                <a:lnTo>
                  <a:pt x="2158461" y="5152193"/>
                </a:lnTo>
                <a:lnTo>
                  <a:pt x="0" y="5152193"/>
                </a:lnTo>
                <a:close/>
              </a:path>
            </a:pathLst>
          </a:custGeom>
        </p:spPr>
        <p:txBody>
          <a:bodyPr wrap="square">
            <a:noAutofit/>
          </a:bodyPr>
          <a:lstStyle>
            <a:lvl1pPr>
              <a:defRPr sz="1200"/>
            </a:lvl1pPr>
          </a:lstStyle>
          <a:p>
            <a:endParaRPr lang="en-ID"/>
          </a:p>
        </p:txBody>
      </p:sp>
      <p:sp>
        <p:nvSpPr>
          <p:cNvPr id="8" name="Picture Placeholder 7">
            <a:extLst>
              <a:ext uri="{FF2B5EF4-FFF2-40B4-BE49-F238E27FC236}">
                <a16:creationId xmlns:a16="http://schemas.microsoft.com/office/drawing/2014/main" id="{DD16D00C-ECAF-401B-A6C6-CB1EB1100E35}"/>
              </a:ext>
            </a:extLst>
          </p:cNvPr>
          <p:cNvSpPr>
            <a:spLocks noGrp="1"/>
          </p:cNvSpPr>
          <p:nvPr>
            <p:ph type="pic" sz="quarter" idx="11"/>
          </p:nvPr>
        </p:nvSpPr>
        <p:spPr>
          <a:xfrm>
            <a:off x="8898708" y="1705807"/>
            <a:ext cx="2158461" cy="5152193"/>
          </a:xfrm>
          <a:custGeom>
            <a:avLst/>
            <a:gdLst>
              <a:gd name="connsiteX0" fmla="*/ 0 w 2158461"/>
              <a:gd name="connsiteY0" fmla="*/ 0 h 5152193"/>
              <a:gd name="connsiteX1" fmla="*/ 2158461 w 2158461"/>
              <a:gd name="connsiteY1" fmla="*/ 0 h 5152193"/>
              <a:gd name="connsiteX2" fmla="*/ 2158461 w 2158461"/>
              <a:gd name="connsiteY2" fmla="*/ 5152193 h 5152193"/>
              <a:gd name="connsiteX3" fmla="*/ 0 w 2158461"/>
              <a:gd name="connsiteY3" fmla="*/ 5152193 h 5152193"/>
            </a:gdLst>
            <a:ahLst/>
            <a:cxnLst>
              <a:cxn ang="0">
                <a:pos x="connsiteX0" y="connsiteY0"/>
              </a:cxn>
              <a:cxn ang="0">
                <a:pos x="connsiteX1" y="connsiteY1"/>
              </a:cxn>
              <a:cxn ang="0">
                <a:pos x="connsiteX2" y="connsiteY2"/>
              </a:cxn>
              <a:cxn ang="0">
                <a:pos x="connsiteX3" y="connsiteY3"/>
              </a:cxn>
            </a:cxnLst>
            <a:rect l="l" t="t" r="r" b="b"/>
            <a:pathLst>
              <a:path w="2158461" h="5152193">
                <a:moveTo>
                  <a:pt x="0" y="0"/>
                </a:moveTo>
                <a:lnTo>
                  <a:pt x="2158461" y="0"/>
                </a:lnTo>
                <a:lnTo>
                  <a:pt x="2158461" y="5152193"/>
                </a:lnTo>
                <a:lnTo>
                  <a:pt x="0" y="5152193"/>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8046214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E7C8C8D-63CD-42BE-A912-66920D89EEBC}"/>
              </a:ext>
            </a:extLst>
          </p:cNvPr>
          <p:cNvSpPr>
            <a:spLocks noGrp="1"/>
          </p:cNvSpPr>
          <p:nvPr>
            <p:ph type="pic" sz="quarter" idx="10"/>
          </p:nvPr>
        </p:nvSpPr>
        <p:spPr>
          <a:xfrm>
            <a:off x="1" y="0"/>
            <a:ext cx="4897718" cy="2061148"/>
          </a:xfrm>
          <a:custGeom>
            <a:avLst/>
            <a:gdLst>
              <a:gd name="connsiteX0" fmla="*/ 0 w 4897718"/>
              <a:gd name="connsiteY0" fmla="*/ 0 h 2061148"/>
              <a:gd name="connsiteX1" fmla="*/ 4897718 w 4897718"/>
              <a:gd name="connsiteY1" fmla="*/ 0 h 2061148"/>
              <a:gd name="connsiteX2" fmla="*/ 4897718 w 4897718"/>
              <a:gd name="connsiteY2" fmla="*/ 2061148 h 2061148"/>
              <a:gd name="connsiteX3" fmla="*/ 0 w 4897718"/>
              <a:gd name="connsiteY3" fmla="*/ 2061148 h 2061148"/>
            </a:gdLst>
            <a:ahLst/>
            <a:cxnLst>
              <a:cxn ang="0">
                <a:pos x="connsiteX0" y="connsiteY0"/>
              </a:cxn>
              <a:cxn ang="0">
                <a:pos x="connsiteX1" y="connsiteY1"/>
              </a:cxn>
              <a:cxn ang="0">
                <a:pos x="connsiteX2" y="connsiteY2"/>
              </a:cxn>
              <a:cxn ang="0">
                <a:pos x="connsiteX3" y="connsiteY3"/>
              </a:cxn>
            </a:cxnLst>
            <a:rect l="l" t="t" r="r" b="b"/>
            <a:pathLst>
              <a:path w="4897718" h="2061148">
                <a:moveTo>
                  <a:pt x="0" y="0"/>
                </a:moveTo>
                <a:lnTo>
                  <a:pt x="4897718" y="0"/>
                </a:lnTo>
                <a:lnTo>
                  <a:pt x="4897718" y="2061148"/>
                </a:lnTo>
                <a:lnTo>
                  <a:pt x="0" y="2061148"/>
                </a:lnTo>
                <a:close/>
              </a:path>
            </a:pathLst>
          </a:custGeom>
        </p:spPr>
        <p:txBody>
          <a:bodyPr wrap="square">
            <a:noAutofit/>
          </a:bodyPr>
          <a:lstStyle>
            <a:lvl1pPr>
              <a:defRPr sz="1200"/>
            </a:lvl1pPr>
          </a:lstStyle>
          <a:p>
            <a:endParaRPr lang="en-ID"/>
          </a:p>
        </p:txBody>
      </p:sp>
      <p:sp>
        <p:nvSpPr>
          <p:cNvPr id="13" name="Picture Placeholder 12">
            <a:extLst>
              <a:ext uri="{FF2B5EF4-FFF2-40B4-BE49-F238E27FC236}">
                <a16:creationId xmlns:a16="http://schemas.microsoft.com/office/drawing/2014/main" id="{4100A924-8F03-4243-BE8D-4A7FC2076599}"/>
              </a:ext>
            </a:extLst>
          </p:cNvPr>
          <p:cNvSpPr>
            <a:spLocks noGrp="1"/>
          </p:cNvSpPr>
          <p:nvPr>
            <p:ph type="pic" sz="quarter" idx="11"/>
          </p:nvPr>
        </p:nvSpPr>
        <p:spPr>
          <a:xfrm>
            <a:off x="5217441" y="0"/>
            <a:ext cx="2184845" cy="6858000"/>
          </a:xfrm>
          <a:custGeom>
            <a:avLst/>
            <a:gdLst>
              <a:gd name="connsiteX0" fmla="*/ 0 w 2184845"/>
              <a:gd name="connsiteY0" fmla="*/ 0 h 6858000"/>
              <a:gd name="connsiteX1" fmla="*/ 2184845 w 2184845"/>
              <a:gd name="connsiteY1" fmla="*/ 0 h 6858000"/>
              <a:gd name="connsiteX2" fmla="*/ 2184845 w 2184845"/>
              <a:gd name="connsiteY2" fmla="*/ 6858000 h 6858000"/>
              <a:gd name="connsiteX3" fmla="*/ 0 w 2184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4845" h="6858000">
                <a:moveTo>
                  <a:pt x="0" y="0"/>
                </a:moveTo>
                <a:lnTo>
                  <a:pt x="2184845" y="0"/>
                </a:lnTo>
                <a:lnTo>
                  <a:pt x="2184845" y="6858000"/>
                </a:lnTo>
                <a:lnTo>
                  <a:pt x="0" y="6858000"/>
                </a:lnTo>
                <a:close/>
              </a:path>
            </a:pathLst>
          </a:custGeom>
        </p:spPr>
        <p:txBody>
          <a:bodyPr wrap="square">
            <a:noAutofit/>
          </a:bodyPr>
          <a:lstStyle>
            <a:lvl1pPr>
              <a:defRPr sz="1200"/>
            </a:lvl1pPr>
          </a:lstStyle>
          <a:p>
            <a:endParaRPr lang="en-ID"/>
          </a:p>
        </p:txBody>
      </p:sp>
      <p:sp>
        <p:nvSpPr>
          <p:cNvPr id="11" name="Picture Placeholder 10">
            <a:extLst>
              <a:ext uri="{FF2B5EF4-FFF2-40B4-BE49-F238E27FC236}">
                <a16:creationId xmlns:a16="http://schemas.microsoft.com/office/drawing/2014/main" id="{9219D769-9DA4-4471-947F-6FFB00F0335A}"/>
              </a:ext>
            </a:extLst>
          </p:cNvPr>
          <p:cNvSpPr>
            <a:spLocks noGrp="1"/>
          </p:cNvSpPr>
          <p:nvPr>
            <p:ph type="pic" sz="quarter" idx="12"/>
          </p:nvPr>
        </p:nvSpPr>
        <p:spPr>
          <a:xfrm>
            <a:off x="7707953" y="5051464"/>
            <a:ext cx="4484047" cy="1806536"/>
          </a:xfrm>
          <a:custGeom>
            <a:avLst/>
            <a:gdLst>
              <a:gd name="connsiteX0" fmla="*/ 0 w 4484047"/>
              <a:gd name="connsiteY0" fmla="*/ 0 h 1806536"/>
              <a:gd name="connsiteX1" fmla="*/ 4484047 w 4484047"/>
              <a:gd name="connsiteY1" fmla="*/ 0 h 1806536"/>
              <a:gd name="connsiteX2" fmla="*/ 4484047 w 4484047"/>
              <a:gd name="connsiteY2" fmla="*/ 1806536 h 1806536"/>
              <a:gd name="connsiteX3" fmla="*/ 0 w 4484047"/>
              <a:gd name="connsiteY3" fmla="*/ 1806536 h 1806536"/>
            </a:gdLst>
            <a:ahLst/>
            <a:cxnLst>
              <a:cxn ang="0">
                <a:pos x="connsiteX0" y="connsiteY0"/>
              </a:cxn>
              <a:cxn ang="0">
                <a:pos x="connsiteX1" y="connsiteY1"/>
              </a:cxn>
              <a:cxn ang="0">
                <a:pos x="connsiteX2" y="connsiteY2"/>
              </a:cxn>
              <a:cxn ang="0">
                <a:pos x="connsiteX3" y="connsiteY3"/>
              </a:cxn>
            </a:cxnLst>
            <a:rect l="l" t="t" r="r" b="b"/>
            <a:pathLst>
              <a:path w="4484047" h="1806536">
                <a:moveTo>
                  <a:pt x="0" y="0"/>
                </a:moveTo>
                <a:lnTo>
                  <a:pt x="4484047" y="0"/>
                </a:lnTo>
                <a:lnTo>
                  <a:pt x="4484047" y="1806536"/>
                </a:lnTo>
                <a:lnTo>
                  <a:pt x="0" y="1806536"/>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1115501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4036414-4F54-481D-81A1-F36A84F8BB86}"/>
              </a:ext>
            </a:extLst>
          </p:cNvPr>
          <p:cNvSpPr>
            <a:spLocks noGrp="1"/>
          </p:cNvSpPr>
          <p:nvPr>
            <p:ph type="pic" sz="quarter" idx="10"/>
          </p:nvPr>
        </p:nvSpPr>
        <p:spPr>
          <a:xfrm>
            <a:off x="0" y="3253265"/>
            <a:ext cx="3276600" cy="3048000"/>
          </a:xfrm>
          <a:custGeom>
            <a:avLst/>
            <a:gdLst>
              <a:gd name="connsiteX0" fmla="*/ 0 w 3276600"/>
              <a:gd name="connsiteY0" fmla="*/ 0 h 3048000"/>
              <a:gd name="connsiteX1" fmla="*/ 3276600 w 3276600"/>
              <a:gd name="connsiteY1" fmla="*/ 0 h 3048000"/>
              <a:gd name="connsiteX2" fmla="*/ 3276600 w 3276600"/>
              <a:gd name="connsiteY2" fmla="*/ 3048000 h 3048000"/>
              <a:gd name="connsiteX3" fmla="*/ 0 w 3276600"/>
              <a:gd name="connsiteY3" fmla="*/ 3048000 h 3048000"/>
            </a:gdLst>
            <a:ahLst/>
            <a:cxnLst>
              <a:cxn ang="0">
                <a:pos x="connsiteX0" y="connsiteY0"/>
              </a:cxn>
              <a:cxn ang="0">
                <a:pos x="connsiteX1" y="connsiteY1"/>
              </a:cxn>
              <a:cxn ang="0">
                <a:pos x="connsiteX2" y="connsiteY2"/>
              </a:cxn>
              <a:cxn ang="0">
                <a:pos x="connsiteX3" y="connsiteY3"/>
              </a:cxn>
            </a:cxnLst>
            <a:rect l="l" t="t" r="r" b="b"/>
            <a:pathLst>
              <a:path w="3276600" h="3048000">
                <a:moveTo>
                  <a:pt x="0" y="0"/>
                </a:moveTo>
                <a:lnTo>
                  <a:pt x="3276600" y="0"/>
                </a:lnTo>
                <a:lnTo>
                  <a:pt x="3276600" y="3048000"/>
                </a:lnTo>
                <a:lnTo>
                  <a:pt x="0" y="30480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42505338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FC2BD2B-7CDC-47B3-B24B-BF048AD982FF}"/>
              </a:ext>
            </a:extLst>
          </p:cNvPr>
          <p:cNvSpPr>
            <a:spLocks noGrp="1"/>
          </p:cNvSpPr>
          <p:nvPr>
            <p:ph type="pic" sz="quarter" idx="10"/>
          </p:nvPr>
        </p:nvSpPr>
        <p:spPr>
          <a:xfrm>
            <a:off x="-1" y="0"/>
            <a:ext cx="6357259" cy="6473374"/>
          </a:xfrm>
          <a:custGeom>
            <a:avLst/>
            <a:gdLst>
              <a:gd name="connsiteX0" fmla="*/ 0 w 6357259"/>
              <a:gd name="connsiteY0" fmla="*/ 0 h 6473374"/>
              <a:gd name="connsiteX1" fmla="*/ 6357259 w 6357259"/>
              <a:gd name="connsiteY1" fmla="*/ 0 h 6473374"/>
              <a:gd name="connsiteX2" fmla="*/ 0 w 6357259"/>
              <a:gd name="connsiteY2" fmla="*/ 6473374 h 6473374"/>
            </a:gdLst>
            <a:ahLst/>
            <a:cxnLst>
              <a:cxn ang="0">
                <a:pos x="connsiteX0" y="connsiteY0"/>
              </a:cxn>
              <a:cxn ang="0">
                <a:pos x="connsiteX1" y="connsiteY1"/>
              </a:cxn>
              <a:cxn ang="0">
                <a:pos x="connsiteX2" y="connsiteY2"/>
              </a:cxn>
            </a:cxnLst>
            <a:rect l="l" t="t" r="r" b="b"/>
            <a:pathLst>
              <a:path w="6357259" h="6473374">
                <a:moveTo>
                  <a:pt x="0" y="0"/>
                </a:moveTo>
                <a:lnTo>
                  <a:pt x="6357259" y="0"/>
                </a:lnTo>
                <a:lnTo>
                  <a:pt x="0" y="6473374"/>
                </a:lnTo>
                <a:close/>
              </a:path>
            </a:pathLst>
          </a:custGeom>
        </p:spPr>
        <p:txBody>
          <a:bodyPr wrap="square">
            <a:noAutofit/>
          </a:bodyPr>
          <a:lstStyle>
            <a:lvl1pPr>
              <a:defRPr sz="1200"/>
            </a:lvl1pPr>
          </a:lstStyle>
          <a:p>
            <a:endParaRPr lang="en-ID"/>
          </a:p>
        </p:txBody>
      </p:sp>
      <p:sp>
        <p:nvSpPr>
          <p:cNvPr id="10" name="Picture Placeholder 9">
            <a:extLst>
              <a:ext uri="{FF2B5EF4-FFF2-40B4-BE49-F238E27FC236}">
                <a16:creationId xmlns:a16="http://schemas.microsoft.com/office/drawing/2014/main" id="{9E04BAB4-2727-4293-BAF0-DC408D58B711}"/>
              </a:ext>
            </a:extLst>
          </p:cNvPr>
          <p:cNvSpPr>
            <a:spLocks noGrp="1"/>
          </p:cNvSpPr>
          <p:nvPr>
            <p:ph type="pic" sz="quarter" idx="11"/>
          </p:nvPr>
        </p:nvSpPr>
        <p:spPr>
          <a:xfrm>
            <a:off x="-1" y="3666058"/>
            <a:ext cx="6183135" cy="3191943"/>
          </a:xfrm>
          <a:custGeom>
            <a:avLst/>
            <a:gdLst>
              <a:gd name="connsiteX0" fmla="*/ 3091568 w 6183135"/>
              <a:gd name="connsiteY0" fmla="*/ 0 h 3191943"/>
              <a:gd name="connsiteX1" fmla="*/ 6183135 w 6183135"/>
              <a:gd name="connsiteY1" fmla="*/ 3191943 h 3191943"/>
              <a:gd name="connsiteX2" fmla="*/ 0 w 6183135"/>
              <a:gd name="connsiteY2" fmla="*/ 3191943 h 3191943"/>
            </a:gdLst>
            <a:ahLst/>
            <a:cxnLst>
              <a:cxn ang="0">
                <a:pos x="connsiteX0" y="connsiteY0"/>
              </a:cxn>
              <a:cxn ang="0">
                <a:pos x="connsiteX1" y="connsiteY1"/>
              </a:cxn>
              <a:cxn ang="0">
                <a:pos x="connsiteX2" y="connsiteY2"/>
              </a:cxn>
            </a:cxnLst>
            <a:rect l="l" t="t" r="r" b="b"/>
            <a:pathLst>
              <a:path w="6183135" h="3191943">
                <a:moveTo>
                  <a:pt x="3091568" y="0"/>
                </a:moveTo>
                <a:lnTo>
                  <a:pt x="6183135" y="3191943"/>
                </a:lnTo>
                <a:lnTo>
                  <a:pt x="0" y="3191943"/>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0783188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A603D99-2573-48BD-A4A6-D8F61F3A251E}"/>
              </a:ext>
            </a:extLst>
          </p:cNvPr>
          <p:cNvSpPr>
            <a:spLocks noGrp="1"/>
          </p:cNvSpPr>
          <p:nvPr>
            <p:ph type="pic" sz="quarter" idx="12"/>
          </p:nvPr>
        </p:nvSpPr>
        <p:spPr>
          <a:xfrm>
            <a:off x="-1" y="-1"/>
            <a:ext cx="5470656" cy="6858000"/>
          </a:xfrm>
          <a:custGeom>
            <a:avLst/>
            <a:gdLst>
              <a:gd name="connsiteX0" fmla="*/ 3549909 w 5470656"/>
              <a:gd name="connsiteY0" fmla="*/ 1489203 h 6858000"/>
              <a:gd name="connsiteX1" fmla="*/ 5470656 w 5470656"/>
              <a:gd name="connsiteY1" fmla="*/ 3409951 h 6858000"/>
              <a:gd name="connsiteX2" fmla="*/ 3549909 w 5470656"/>
              <a:gd name="connsiteY2" fmla="*/ 5330698 h 6858000"/>
              <a:gd name="connsiteX3" fmla="*/ 3549909 w 5470656"/>
              <a:gd name="connsiteY3" fmla="*/ 4625861 h 6858000"/>
              <a:gd name="connsiteX4" fmla="*/ 4759634 w 5470656"/>
              <a:gd name="connsiteY4" fmla="*/ 3416136 h 6858000"/>
              <a:gd name="connsiteX5" fmla="*/ 3549909 w 5470656"/>
              <a:gd name="connsiteY5" fmla="*/ 2206410 h 6858000"/>
              <a:gd name="connsiteX6" fmla="*/ 0 w 5470656"/>
              <a:gd name="connsiteY6" fmla="*/ 977391 h 6858000"/>
              <a:gd name="connsiteX7" fmla="*/ 2451610 w 5470656"/>
              <a:gd name="connsiteY7" fmla="*/ 3429001 h 6858000"/>
              <a:gd name="connsiteX8" fmla="*/ 0 w 5470656"/>
              <a:gd name="connsiteY8" fmla="*/ 5880611 h 6858000"/>
              <a:gd name="connsiteX9" fmla="*/ 0 w 5470656"/>
              <a:gd name="connsiteY9" fmla="*/ 4246222 h 6858000"/>
              <a:gd name="connsiteX10" fmla="*/ 817220 w 5470656"/>
              <a:gd name="connsiteY10" fmla="*/ 3429001 h 6858000"/>
              <a:gd name="connsiteX11" fmla="*/ 0 w 5470656"/>
              <a:gd name="connsiteY11" fmla="*/ 2611781 h 6858000"/>
              <a:gd name="connsiteX12" fmla="*/ 895351 w 5470656"/>
              <a:gd name="connsiteY12" fmla="*/ 0 h 6858000"/>
              <a:gd name="connsiteX13" fmla="*/ 4305302 w 5470656"/>
              <a:gd name="connsiteY13" fmla="*/ 3409951 h 6858000"/>
              <a:gd name="connsiteX14" fmla="*/ 857253 w 5470656"/>
              <a:gd name="connsiteY14" fmla="*/ 6858000 h 6858000"/>
              <a:gd name="connsiteX15" fmla="*/ 864243 w 5470656"/>
              <a:gd name="connsiteY15" fmla="*/ 5599694 h 6858000"/>
              <a:gd name="connsiteX16" fmla="*/ 3043006 w 5470656"/>
              <a:gd name="connsiteY16" fmla="*/ 3420931 h 6858000"/>
              <a:gd name="connsiteX17" fmla="*/ 888317 w 5470656"/>
              <a:gd name="connsiteY17" fmla="*/ 1266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70656" h="6858000">
                <a:moveTo>
                  <a:pt x="3549909" y="1489203"/>
                </a:moveTo>
                <a:lnTo>
                  <a:pt x="5470656" y="3409951"/>
                </a:lnTo>
                <a:lnTo>
                  <a:pt x="3549909" y="5330698"/>
                </a:lnTo>
                <a:lnTo>
                  <a:pt x="3549909" y="4625861"/>
                </a:lnTo>
                <a:lnTo>
                  <a:pt x="4759634" y="3416136"/>
                </a:lnTo>
                <a:lnTo>
                  <a:pt x="3549909" y="2206410"/>
                </a:lnTo>
                <a:close/>
                <a:moveTo>
                  <a:pt x="0" y="977391"/>
                </a:moveTo>
                <a:lnTo>
                  <a:pt x="2451610" y="3429001"/>
                </a:lnTo>
                <a:lnTo>
                  <a:pt x="0" y="5880611"/>
                </a:lnTo>
                <a:lnTo>
                  <a:pt x="0" y="4246222"/>
                </a:lnTo>
                <a:lnTo>
                  <a:pt x="817220" y="3429001"/>
                </a:lnTo>
                <a:lnTo>
                  <a:pt x="0" y="2611781"/>
                </a:lnTo>
                <a:close/>
                <a:moveTo>
                  <a:pt x="895351" y="0"/>
                </a:moveTo>
                <a:lnTo>
                  <a:pt x="4305302" y="3409951"/>
                </a:lnTo>
                <a:lnTo>
                  <a:pt x="857253" y="6858000"/>
                </a:lnTo>
                <a:lnTo>
                  <a:pt x="864243" y="5599694"/>
                </a:lnTo>
                <a:lnTo>
                  <a:pt x="3043006" y="3420931"/>
                </a:lnTo>
                <a:lnTo>
                  <a:pt x="888317" y="1266241"/>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7014119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970784F-5FDC-4CFF-AF37-E7DA81726649}"/>
              </a:ext>
            </a:extLst>
          </p:cNvPr>
          <p:cNvSpPr>
            <a:spLocks noGrp="1"/>
          </p:cNvSpPr>
          <p:nvPr>
            <p:ph type="pic" sz="quarter" idx="10"/>
          </p:nvPr>
        </p:nvSpPr>
        <p:spPr>
          <a:xfrm>
            <a:off x="566056" y="515257"/>
            <a:ext cx="2510972" cy="5805714"/>
          </a:xfrm>
          <a:custGeom>
            <a:avLst/>
            <a:gdLst>
              <a:gd name="connsiteX0" fmla="*/ 0 w 2510972"/>
              <a:gd name="connsiteY0" fmla="*/ 0 h 5805714"/>
              <a:gd name="connsiteX1" fmla="*/ 2510972 w 2510972"/>
              <a:gd name="connsiteY1" fmla="*/ 0 h 5805714"/>
              <a:gd name="connsiteX2" fmla="*/ 2510972 w 2510972"/>
              <a:gd name="connsiteY2" fmla="*/ 5805714 h 5805714"/>
              <a:gd name="connsiteX3" fmla="*/ 0 w 2510972"/>
              <a:gd name="connsiteY3" fmla="*/ 5805714 h 5805714"/>
            </a:gdLst>
            <a:ahLst/>
            <a:cxnLst>
              <a:cxn ang="0">
                <a:pos x="connsiteX0" y="connsiteY0"/>
              </a:cxn>
              <a:cxn ang="0">
                <a:pos x="connsiteX1" y="connsiteY1"/>
              </a:cxn>
              <a:cxn ang="0">
                <a:pos x="connsiteX2" y="connsiteY2"/>
              </a:cxn>
              <a:cxn ang="0">
                <a:pos x="connsiteX3" y="connsiteY3"/>
              </a:cxn>
            </a:cxnLst>
            <a:rect l="l" t="t" r="r" b="b"/>
            <a:pathLst>
              <a:path w="2510972" h="5805714">
                <a:moveTo>
                  <a:pt x="0" y="0"/>
                </a:moveTo>
                <a:lnTo>
                  <a:pt x="2510972" y="0"/>
                </a:lnTo>
                <a:lnTo>
                  <a:pt x="2510972" y="5805714"/>
                </a:lnTo>
                <a:lnTo>
                  <a:pt x="0" y="5805714"/>
                </a:lnTo>
                <a:close/>
              </a:path>
            </a:pathLst>
          </a:custGeom>
        </p:spPr>
        <p:txBody>
          <a:bodyPr wrap="square">
            <a:noAutofit/>
          </a:bodyPr>
          <a:lstStyle>
            <a:lvl1pPr>
              <a:defRPr sz="1200"/>
            </a:lvl1pPr>
          </a:lstStyle>
          <a:p>
            <a:endParaRPr lang="en-ID"/>
          </a:p>
        </p:txBody>
      </p:sp>
      <p:sp>
        <p:nvSpPr>
          <p:cNvPr id="9" name="Picture Placeholder 8">
            <a:extLst>
              <a:ext uri="{FF2B5EF4-FFF2-40B4-BE49-F238E27FC236}">
                <a16:creationId xmlns:a16="http://schemas.microsoft.com/office/drawing/2014/main" id="{9AB60AF5-5738-4346-9962-EE2B2581F0A8}"/>
              </a:ext>
            </a:extLst>
          </p:cNvPr>
          <p:cNvSpPr>
            <a:spLocks noGrp="1"/>
          </p:cNvSpPr>
          <p:nvPr>
            <p:ph type="pic" sz="quarter" idx="11"/>
          </p:nvPr>
        </p:nvSpPr>
        <p:spPr>
          <a:xfrm>
            <a:off x="3389085" y="526144"/>
            <a:ext cx="2271486" cy="2902857"/>
          </a:xfrm>
          <a:custGeom>
            <a:avLst/>
            <a:gdLst>
              <a:gd name="connsiteX0" fmla="*/ 0 w 2271486"/>
              <a:gd name="connsiteY0" fmla="*/ 0 h 2902857"/>
              <a:gd name="connsiteX1" fmla="*/ 2271486 w 2271486"/>
              <a:gd name="connsiteY1" fmla="*/ 0 h 2902857"/>
              <a:gd name="connsiteX2" fmla="*/ 2271486 w 2271486"/>
              <a:gd name="connsiteY2" fmla="*/ 2902857 h 2902857"/>
              <a:gd name="connsiteX3" fmla="*/ 0 w 2271486"/>
              <a:gd name="connsiteY3" fmla="*/ 2902857 h 2902857"/>
            </a:gdLst>
            <a:ahLst/>
            <a:cxnLst>
              <a:cxn ang="0">
                <a:pos x="connsiteX0" y="connsiteY0"/>
              </a:cxn>
              <a:cxn ang="0">
                <a:pos x="connsiteX1" y="connsiteY1"/>
              </a:cxn>
              <a:cxn ang="0">
                <a:pos x="connsiteX2" y="connsiteY2"/>
              </a:cxn>
              <a:cxn ang="0">
                <a:pos x="connsiteX3" y="connsiteY3"/>
              </a:cxn>
            </a:cxnLst>
            <a:rect l="l" t="t" r="r" b="b"/>
            <a:pathLst>
              <a:path w="2271486" h="2902857">
                <a:moveTo>
                  <a:pt x="0" y="0"/>
                </a:moveTo>
                <a:lnTo>
                  <a:pt x="2271486" y="0"/>
                </a:lnTo>
                <a:lnTo>
                  <a:pt x="2271486" y="2902857"/>
                </a:lnTo>
                <a:lnTo>
                  <a:pt x="0" y="2902857"/>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4633728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FA47F9C-68B1-4F47-93EC-A0D273C00719}"/>
              </a:ext>
            </a:extLst>
          </p:cNvPr>
          <p:cNvSpPr>
            <a:spLocks noGrp="1"/>
          </p:cNvSpPr>
          <p:nvPr>
            <p:ph type="pic" sz="quarter" idx="10"/>
          </p:nvPr>
        </p:nvSpPr>
        <p:spPr>
          <a:xfrm>
            <a:off x="6781800" y="1054100"/>
            <a:ext cx="4597400" cy="2374900"/>
          </a:xfrm>
          <a:custGeom>
            <a:avLst/>
            <a:gdLst>
              <a:gd name="connsiteX0" fmla="*/ 0 w 4597400"/>
              <a:gd name="connsiteY0" fmla="*/ 0 h 2374900"/>
              <a:gd name="connsiteX1" fmla="*/ 4597400 w 4597400"/>
              <a:gd name="connsiteY1" fmla="*/ 0 h 2374900"/>
              <a:gd name="connsiteX2" fmla="*/ 4597400 w 4597400"/>
              <a:gd name="connsiteY2" fmla="*/ 2374900 h 2374900"/>
              <a:gd name="connsiteX3" fmla="*/ 0 w 4597400"/>
              <a:gd name="connsiteY3" fmla="*/ 2374900 h 2374900"/>
            </a:gdLst>
            <a:ahLst/>
            <a:cxnLst>
              <a:cxn ang="0">
                <a:pos x="connsiteX0" y="connsiteY0"/>
              </a:cxn>
              <a:cxn ang="0">
                <a:pos x="connsiteX1" y="connsiteY1"/>
              </a:cxn>
              <a:cxn ang="0">
                <a:pos x="connsiteX2" y="connsiteY2"/>
              </a:cxn>
              <a:cxn ang="0">
                <a:pos x="connsiteX3" y="connsiteY3"/>
              </a:cxn>
            </a:cxnLst>
            <a:rect l="l" t="t" r="r" b="b"/>
            <a:pathLst>
              <a:path w="4597400" h="2374900">
                <a:moveTo>
                  <a:pt x="0" y="0"/>
                </a:moveTo>
                <a:lnTo>
                  <a:pt x="4597400" y="0"/>
                </a:lnTo>
                <a:lnTo>
                  <a:pt x="4597400" y="2374900"/>
                </a:lnTo>
                <a:lnTo>
                  <a:pt x="0" y="2374900"/>
                </a:lnTo>
                <a:close/>
              </a:path>
            </a:pathLst>
          </a:custGeom>
        </p:spPr>
        <p:txBody>
          <a:bodyPr wrap="square">
            <a:noAutofit/>
          </a:bodyPr>
          <a:lstStyle>
            <a:lvl1pPr>
              <a:defRPr sz="1200"/>
            </a:lvl1pPr>
          </a:lstStyle>
          <a:p>
            <a:endParaRPr lang="en-ID"/>
          </a:p>
        </p:txBody>
      </p:sp>
      <p:sp>
        <p:nvSpPr>
          <p:cNvPr id="9" name="Picture Placeholder 8">
            <a:extLst>
              <a:ext uri="{FF2B5EF4-FFF2-40B4-BE49-F238E27FC236}">
                <a16:creationId xmlns:a16="http://schemas.microsoft.com/office/drawing/2014/main" id="{8D4BF70E-A9B5-46B8-9965-632457FA1279}"/>
              </a:ext>
            </a:extLst>
          </p:cNvPr>
          <p:cNvSpPr>
            <a:spLocks noGrp="1"/>
          </p:cNvSpPr>
          <p:nvPr>
            <p:ph type="pic" sz="quarter" idx="11"/>
          </p:nvPr>
        </p:nvSpPr>
        <p:spPr>
          <a:xfrm>
            <a:off x="6781800" y="3759200"/>
            <a:ext cx="4597400" cy="2374900"/>
          </a:xfrm>
          <a:custGeom>
            <a:avLst/>
            <a:gdLst>
              <a:gd name="connsiteX0" fmla="*/ 0 w 4597400"/>
              <a:gd name="connsiteY0" fmla="*/ 0 h 2374900"/>
              <a:gd name="connsiteX1" fmla="*/ 4597400 w 4597400"/>
              <a:gd name="connsiteY1" fmla="*/ 0 h 2374900"/>
              <a:gd name="connsiteX2" fmla="*/ 4597400 w 4597400"/>
              <a:gd name="connsiteY2" fmla="*/ 2374900 h 2374900"/>
              <a:gd name="connsiteX3" fmla="*/ 0 w 4597400"/>
              <a:gd name="connsiteY3" fmla="*/ 2374900 h 2374900"/>
            </a:gdLst>
            <a:ahLst/>
            <a:cxnLst>
              <a:cxn ang="0">
                <a:pos x="connsiteX0" y="connsiteY0"/>
              </a:cxn>
              <a:cxn ang="0">
                <a:pos x="connsiteX1" y="connsiteY1"/>
              </a:cxn>
              <a:cxn ang="0">
                <a:pos x="connsiteX2" y="connsiteY2"/>
              </a:cxn>
              <a:cxn ang="0">
                <a:pos x="connsiteX3" y="connsiteY3"/>
              </a:cxn>
            </a:cxnLst>
            <a:rect l="l" t="t" r="r" b="b"/>
            <a:pathLst>
              <a:path w="4597400" h="2374900">
                <a:moveTo>
                  <a:pt x="0" y="0"/>
                </a:moveTo>
                <a:lnTo>
                  <a:pt x="4597400" y="0"/>
                </a:lnTo>
                <a:lnTo>
                  <a:pt x="4597400" y="2374900"/>
                </a:lnTo>
                <a:lnTo>
                  <a:pt x="0" y="23749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5257995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9C8E1BB-CE42-43EA-A652-4A2DD6447792}"/>
              </a:ext>
            </a:extLst>
          </p:cNvPr>
          <p:cNvSpPr>
            <a:spLocks noGrp="1"/>
          </p:cNvSpPr>
          <p:nvPr>
            <p:ph type="pic" sz="quarter" idx="10"/>
          </p:nvPr>
        </p:nvSpPr>
        <p:spPr>
          <a:xfrm>
            <a:off x="1033134" y="925098"/>
            <a:ext cx="2899608" cy="2899607"/>
          </a:xfrm>
          <a:custGeom>
            <a:avLst/>
            <a:gdLst>
              <a:gd name="connsiteX0" fmla="*/ 1451664 w 2899608"/>
              <a:gd name="connsiteY0" fmla="*/ 0 h 2899607"/>
              <a:gd name="connsiteX1" fmla="*/ 1719098 w 2899608"/>
              <a:gd name="connsiteY1" fmla="*/ 110774 h 2899607"/>
              <a:gd name="connsiteX2" fmla="*/ 2788833 w 2899608"/>
              <a:gd name="connsiteY2" fmla="*/ 1180510 h 2899607"/>
              <a:gd name="connsiteX3" fmla="*/ 2788833 w 2899608"/>
              <a:gd name="connsiteY3" fmla="*/ 1715378 h 2899607"/>
              <a:gd name="connsiteX4" fmla="*/ 1715377 w 2899608"/>
              <a:gd name="connsiteY4" fmla="*/ 2788832 h 2899607"/>
              <a:gd name="connsiteX5" fmla="*/ 1180509 w 2899608"/>
              <a:gd name="connsiteY5" fmla="*/ 2788832 h 2899607"/>
              <a:gd name="connsiteX6" fmla="*/ 110775 w 2899608"/>
              <a:gd name="connsiteY6" fmla="*/ 1719097 h 2899607"/>
              <a:gd name="connsiteX7" fmla="*/ 110775 w 2899608"/>
              <a:gd name="connsiteY7" fmla="*/ 1184229 h 2899607"/>
              <a:gd name="connsiteX8" fmla="*/ 1184230 w 2899608"/>
              <a:gd name="connsiteY8" fmla="*/ 110774 h 2899607"/>
              <a:gd name="connsiteX9" fmla="*/ 1451664 w 2899608"/>
              <a:gd name="connsiteY9" fmla="*/ 0 h 289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9608" h="2899607">
                <a:moveTo>
                  <a:pt x="1451664" y="0"/>
                </a:moveTo>
                <a:cubicBezTo>
                  <a:pt x="1548456" y="0"/>
                  <a:pt x="1645248" y="36925"/>
                  <a:pt x="1719098" y="110774"/>
                </a:cubicBezTo>
                <a:lnTo>
                  <a:pt x="2788833" y="1180510"/>
                </a:lnTo>
                <a:cubicBezTo>
                  <a:pt x="2936533" y="1328209"/>
                  <a:pt x="2936533" y="1567678"/>
                  <a:pt x="2788833" y="1715378"/>
                </a:cubicBezTo>
                <a:cubicBezTo>
                  <a:pt x="2431014" y="2073197"/>
                  <a:pt x="2073196" y="2431014"/>
                  <a:pt x="1715377" y="2788832"/>
                </a:cubicBezTo>
                <a:cubicBezTo>
                  <a:pt x="1567677" y="2936532"/>
                  <a:pt x="1328208" y="2936532"/>
                  <a:pt x="1180509" y="2788832"/>
                </a:cubicBezTo>
                <a:lnTo>
                  <a:pt x="110775" y="1719097"/>
                </a:lnTo>
                <a:cubicBezTo>
                  <a:pt x="-36925" y="1571398"/>
                  <a:pt x="-36925" y="1331929"/>
                  <a:pt x="110775" y="1184229"/>
                </a:cubicBezTo>
                <a:lnTo>
                  <a:pt x="1184230" y="110774"/>
                </a:lnTo>
                <a:cubicBezTo>
                  <a:pt x="1258080" y="36925"/>
                  <a:pt x="1354872" y="0"/>
                  <a:pt x="1451664" y="0"/>
                </a:cubicBez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6685348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81F2EC8-FC3E-443E-AFA4-D804CC5DB757}"/>
              </a:ext>
            </a:extLst>
          </p:cNvPr>
          <p:cNvSpPr>
            <a:spLocks noGrp="1"/>
          </p:cNvSpPr>
          <p:nvPr>
            <p:ph type="pic" sz="quarter" idx="11"/>
          </p:nvPr>
        </p:nvSpPr>
        <p:spPr>
          <a:xfrm>
            <a:off x="7750629" y="0"/>
            <a:ext cx="3655785" cy="6858000"/>
          </a:xfrm>
          <a:custGeom>
            <a:avLst/>
            <a:gdLst>
              <a:gd name="connsiteX0" fmla="*/ 0 w 3655785"/>
              <a:gd name="connsiteY0" fmla="*/ 0 h 6858000"/>
              <a:gd name="connsiteX1" fmla="*/ 3655785 w 3655785"/>
              <a:gd name="connsiteY1" fmla="*/ 0 h 6858000"/>
              <a:gd name="connsiteX2" fmla="*/ 3655785 w 3655785"/>
              <a:gd name="connsiteY2" fmla="*/ 6858000 h 6858000"/>
              <a:gd name="connsiteX3" fmla="*/ 0 w 365578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655785" h="6858000">
                <a:moveTo>
                  <a:pt x="0" y="0"/>
                </a:moveTo>
                <a:lnTo>
                  <a:pt x="3655785" y="0"/>
                </a:lnTo>
                <a:lnTo>
                  <a:pt x="3655785" y="6858000"/>
                </a:lnTo>
                <a:lnTo>
                  <a:pt x="0" y="6858000"/>
                </a:lnTo>
                <a:close/>
              </a:path>
            </a:pathLst>
          </a:custGeom>
        </p:spPr>
        <p:txBody>
          <a:bodyPr wrap="square">
            <a:noAutofit/>
          </a:bodyPr>
          <a:lstStyle>
            <a:lvl1pPr>
              <a:defRPr sz="1200"/>
            </a:lvl1pPr>
          </a:lstStyle>
          <a:p>
            <a:endParaRPr lang="en-ID"/>
          </a:p>
        </p:txBody>
      </p:sp>
      <p:sp>
        <p:nvSpPr>
          <p:cNvPr id="10" name="Picture Placeholder 9">
            <a:extLst>
              <a:ext uri="{FF2B5EF4-FFF2-40B4-BE49-F238E27FC236}">
                <a16:creationId xmlns:a16="http://schemas.microsoft.com/office/drawing/2014/main" id="{A9F1A8BE-CA3D-43CC-A327-CD69BAC3F4FB}"/>
              </a:ext>
            </a:extLst>
          </p:cNvPr>
          <p:cNvSpPr>
            <a:spLocks noGrp="1"/>
          </p:cNvSpPr>
          <p:nvPr>
            <p:ph type="pic" sz="quarter" idx="10"/>
          </p:nvPr>
        </p:nvSpPr>
        <p:spPr>
          <a:xfrm>
            <a:off x="6544128" y="1937495"/>
            <a:ext cx="2413000" cy="3060700"/>
          </a:xfrm>
          <a:custGeom>
            <a:avLst/>
            <a:gdLst>
              <a:gd name="connsiteX0" fmla="*/ 0 w 2413000"/>
              <a:gd name="connsiteY0" fmla="*/ 0 h 3060700"/>
              <a:gd name="connsiteX1" fmla="*/ 2413000 w 2413000"/>
              <a:gd name="connsiteY1" fmla="*/ 0 h 3060700"/>
              <a:gd name="connsiteX2" fmla="*/ 2413000 w 2413000"/>
              <a:gd name="connsiteY2" fmla="*/ 3060700 h 3060700"/>
              <a:gd name="connsiteX3" fmla="*/ 0 w 2413000"/>
              <a:gd name="connsiteY3" fmla="*/ 3060700 h 3060700"/>
            </a:gdLst>
            <a:ahLst/>
            <a:cxnLst>
              <a:cxn ang="0">
                <a:pos x="connsiteX0" y="connsiteY0"/>
              </a:cxn>
              <a:cxn ang="0">
                <a:pos x="connsiteX1" y="connsiteY1"/>
              </a:cxn>
              <a:cxn ang="0">
                <a:pos x="connsiteX2" y="connsiteY2"/>
              </a:cxn>
              <a:cxn ang="0">
                <a:pos x="connsiteX3" y="connsiteY3"/>
              </a:cxn>
            </a:cxnLst>
            <a:rect l="l" t="t" r="r" b="b"/>
            <a:pathLst>
              <a:path w="2413000" h="3060700">
                <a:moveTo>
                  <a:pt x="0" y="0"/>
                </a:moveTo>
                <a:lnTo>
                  <a:pt x="2413000" y="0"/>
                </a:lnTo>
                <a:lnTo>
                  <a:pt x="2413000" y="3060700"/>
                </a:lnTo>
                <a:lnTo>
                  <a:pt x="0" y="30607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0116114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EC7EBC0-41FB-4D05-A751-2B79B80E8729}"/>
              </a:ext>
            </a:extLst>
          </p:cNvPr>
          <p:cNvSpPr>
            <a:spLocks noGrp="1"/>
          </p:cNvSpPr>
          <p:nvPr>
            <p:ph type="pic" sz="quarter" idx="10"/>
          </p:nvPr>
        </p:nvSpPr>
        <p:spPr>
          <a:xfrm>
            <a:off x="762001" y="0"/>
            <a:ext cx="2343149" cy="5138670"/>
          </a:xfrm>
          <a:custGeom>
            <a:avLst/>
            <a:gdLst>
              <a:gd name="connsiteX0" fmla="*/ 0 w 2343149"/>
              <a:gd name="connsiteY0" fmla="*/ 0 h 5138670"/>
              <a:gd name="connsiteX1" fmla="*/ 2343149 w 2343149"/>
              <a:gd name="connsiteY1" fmla="*/ 0 h 5138670"/>
              <a:gd name="connsiteX2" fmla="*/ 2343149 w 2343149"/>
              <a:gd name="connsiteY2" fmla="*/ 5138670 h 5138670"/>
              <a:gd name="connsiteX3" fmla="*/ 0 w 2343149"/>
              <a:gd name="connsiteY3" fmla="*/ 5138670 h 5138670"/>
            </a:gdLst>
            <a:ahLst/>
            <a:cxnLst>
              <a:cxn ang="0">
                <a:pos x="connsiteX0" y="connsiteY0"/>
              </a:cxn>
              <a:cxn ang="0">
                <a:pos x="connsiteX1" y="connsiteY1"/>
              </a:cxn>
              <a:cxn ang="0">
                <a:pos x="connsiteX2" y="connsiteY2"/>
              </a:cxn>
              <a:cxn ang="0">
                <a:pos x="connsiteX3" y="connsiteY3"/>
              </a:cxn>
            </a:cxnLst>
            <a:rect l="l" t="t" r="r" b="b"/>
            <a:pathLst>
              <a:path w="2343149" h="5138670">
                <a:moveTo>
                  <a:pt x="0" y="0"/>
                </a:moveTo>
                <a:lnTo>
                  <a:pt x="2343149" y="0"/>
                </a:lnTo>
                <a:lnTo>
                  <a:pt x="2343149" y="5138670"/>
                </a:lnTo>
                <a:lnTo>
                  <a:pt x="0" y="5138670"/>
                </a:lnTo>
                <a:close/>
              </a:path>
            </a:pathLst>
          </a:custGeom>
        </p:spPr>
        <p:txBody>
          <a:bodyPr wrap="square">
            <a:noAutofit/>
          </a:bodyPr>
          <a:lstStyle>
            <a:lvl1pPr>
              <a:defRPr sz="1200"/>
            </a:lvl1pPr>
          </a:lstStyle>
          <a:p>
            <a:endParaRPr lang="en-ID"/>
          </a:p>
        </p:txBody>
      </p:sp>
      <p:sp>
        <p:nvSpPr>
          <p:cNvPr id="15" name="Picture Placeholder 14">
            <a:extLst>
              <a:ext uri="{FF2B5EF4-FFF2-40B4-BE49-F238E27FC236}">
                <a16:creationId xmlns:a16="http://schemas.microsoft.com/office/drawing/2014/main" id="{DDC53E9D-78A9-47A6-B087-AC830A93653F}"/>
              </a:ext>
            </a:extLst>
          </p:cNvPr>
          <p:cNvSpPr>
            <a:spLocks noGrp="1"/>
          </p:cNvSpPr>
          <p:nvPr>
            <p:ph type="pic" sz="quarter" idx="11"/>
          </p:nvPr>
        </p:nvSpPr>
        <p:spPr>
          <a:xfrm>
            <a:off x="3380764" y="0"/>
            <a:ext cx="1962150" cy="4301544"/>
          </a:xfrm>
          <a:custGeom>
            <a:avLst/>
            <a:gdLst>
              <a:gd name="connsiteX0" fmla="*/ 0 w 1962150"/>
              <a:gd name="connsiteY0" fmla="*/ 0 h 4301544"/>
              <a:gd name="connsiteX1" fmla="*/ 1962150 w 1962150"/>
              <a:gd name="connsiteY1" fmla="*/ 0 h 4301544"/>
              <a:gd name="connsiteX2" fmla="*/ 1962150 w 1962150"/>
              <a:gd name="connsiteY2" fmla="*/ 4301544 h 4301544"/>
              <a:gd name="connsiteX3" fmla="*/ 0 w 1962150"/>
              <a:gd name="connsiteY3" fmla="*/ 4301544 h 4301544"/>
            </a:gdLst>
            <a:ahLst/>
            <a:cxnLst>
              <a:cxn ang="0">
                <a:pos x="connsiteX0" y="connsiteY0"/>
              </a:cxn>
              <a:cxn ang="0">
                <a:pos x="connsiteX1" y="connsiteY1"/>
              </a:cxn>
              <a:cxn ang="0">
                <a:pos x="connsiteX2" y="connsiteY2"/>
              </a:cxn>
              <a:cxn ang="0">
                <a:pos x="connsiteX3" y="connsiteY3"/>
              </a:cxn>
            </a:cxnLst>
            <a:rect l="l" t="t" r="r" b="b"/>
            <a:pathLst>
              <a:path w="1962150" h="4301544">
                <a:moveTo>
                  <a:pt x="0" y="0"/>
                </a:moveTo>
                <a:lnTo>
                  <a:pt x="1962150" y="0"/>
                </a:lnTo>
                <a:lnTo>
                  <a:pt x="1962150" y="4301544"/>
                </a:lnTo>
                <a:lnTo>
                  <a:pt x="0" y="4301544"/>
                </a:lnTo>
                <a:close/>
              </a:path>
            </a:pathLst>
          </a:custGeom>
        </p:spPr>
        <p:txBody>
          <a:bodyPr wrap="square">
            <a:noAutofit/>
          </a:bodyPr>
          <a:lstStyle>
            <a:lvl1pPr>
              <a:defRPr sz="1200"/>
            </a:lvl1pPr>
          </a:lstStyle>
          <a:p>
            <a:endParaRPr lang="en-ID"/>
          </a:p>
        </p:txBody>
      </p:sp>
      <p:sp>
        <p:nvSpPr>
          <p:cNvPr id="12" name="Picture Placeholder 11">
            <a:extLst>
              <a:ext uri="{FF2B5EF4-FFF2-40B4-BE49-F238E27FC236}">
                <a16:creationId xmlns:a16="http://schemas.microsoft.com/office/drawing/2014/main" id="{9790D177-E6EA-4309-91B0-8EFC72AE9A0D}"/>
              </a:ext>
            </a:extLst>
          </p:cNvPr>
          <p:cNvSpPr>
            <a:spLocks noGrp="1"/>
          </p:cNvSpPr>
          <p:nvPr>
            <p:ph type="pic" sz="quarter" idx="12"/>
          </p:nvPr>
        </p:nvSpPr>
        <p:spPr>
          <a:xfrm>
            <a:off x="3380764" y="4584880"/>
            <a:ext cx="8049236" cy="2273121"/>
          </a:xfrm>
          <a:custGeom>
            <a:avLst/>
            <a:gdLst>
              <a:gd name="connsiteX0" fmla="*/ 0 w 8049236"/>
              <a:gd name="connsiteY0" fmla="*/ 0 h 2273121"/>
              <a:gd name="connsiteX1" fmla="*/ 8049236 w 8049236"/>
              <a:gd name="connsiteY1" fmla="*/ 0 h 2273121"/>
              <a:gd name="connsiteX2" fmla="*/ 8049236 w 8049236"/>
              <a:gd name="connsiteY2" fmla="*/ 2273121 h 2273121"/>
              <a:gd name="connsiteX3" fmla="*/ 0 w 8049236"/>
              <a:gd name="connsiteY3" fmla="*/ 2273121 h 2273121"/>
            </a:gdLst>
            <a:ahLst/>
            <a:cxnLst>
              <a:cxn ang="0">
                <a:pos x="connsiteX0" y="connsiteY0"/>
              </a:cxn>
              <a:cxn ang="0">
                <a:pos x="connsiteX1" y="connsiteY1"/>
              </a:cxn>
              <a:cxn ang="0">
                <a:pos x="connsiteX2" y="connsiteY2"/>
              </a:cxn>
              <a:cxn ang="0">
                <a:pos x="connsiteX3" y="connsiteY3"/>
              </a:cxn>
            </a:cxnLst>
            <a:rect l="l" t="t" r="r" b="b"/>
            <a:pathLst>
              <a:path w="8049236" h="2273121">
                <a:moveTo>
                  <a:pt x="0" y="0"/>
                </a:moveTo>
                <a:lnTo>
                  <a:pt x="8049236" y="0"/>
                </a:lnTo>
                <a:lnTo>
                  <a:pt x="8049236" y="2273121"/>
                </a:lnTo>
                <a:lnTo>
                  <a:pt x="0" y="2273121"/>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769115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A9307A8-F69B-48A7-A254-43F0A727F911}"/>
              </a:ext>
            </a:extLst>
          </p:cNvPr>
          <p:cNvSpPr>
            <a:spLocks noGrp="1"/>
          </p:cNvSpPr>
          <p:nvPr>
            <p:ph type="pic" sz="quarter" idx="10"/>
          </p:nvPr>
        </p:nvSpPr>
        <p:spPr>
          <a:xfrm>
            <a:off x="6218828" y="1"/>
            <a:ext cx="5973173" cy="6921291"/>
          </a:xfrm>
          <a:custGeom>
            <a:avLst/>
            <a:gdLst>
              <a:gd name="connsiteX0" fmla="*/ 4018253 w 5973173"/>
              <a:gd name="connsiteY0" fmla="*/ 4375960 h 6921291"/>
              <a:gd name="connsiteX1" fmla="*/ 5472198 w 5973173"/>
              <a:gd name="connsiteY1" fmla="*/ 5829905 h 6921291"/>
              <a:gd name="connsiteX2" fmla="*/ 4380813 w 5973173"/>
              <a:gd name="connsiteY2" fmla="*/ 6921291 h 6921291"/>
              <a:gd name="connsiteX3" fmla="*/ 3655692 w 5973173"/>
              <a:gd name="connsiteY3" fmla="*/ 6921290 h 6921291"/>
              <a:gd name="connsiteX4" fmla="*/ 2564306 w 5973173"/>
              <a:gd name="connsiteY4" fmla="*/ 5829905 h 6921291"/>
              <a:gd name="connsiteX5" fmla="*/ 1534512 w 5973173"/>
              <a:gd name="connsiteY5" fmla="*/ 3527074 h 6921291"/>
              <a:gd name="connsiteX6" fmla="*/ 2988458 w 5973173"/>
              <a:gd name="connsiteY6" fmla="*/ 4981020 h 6921291"/>
              <a:gd name="connsiteX7" fmla="*/ 1534512 w 5973173"/>
              <a:gd name="connsiteY7" fmla="*/ 6434965 h 6921291"/>
              <a:gd name="connsiteX8" fmla="*/ 80567 w 5973173"/>
              <a:gd name="connsiteY8" fmla="*/ 4981020 h 6921291"/>
              <a:gd name="connsiteX9" fmla="*/ 5247041 w 5973173"/>
              <a:gd name="connsiteY9" fmla="*/ 3164201 h 6921291"/>
              <a:gd name="connsiteX10" fmla="*/ 5973173 w 5973173"/>
              <a:gd name="connsiteY10" fmla="*/ 3890334 h 6921291"/>
              <a:gd name="connsiteX11" fmla="*/ 5973173 w 5973173"/>
              <a:gd name="connsiteY11" fmla="*/ 4491882 h 6921291"/>
              <a:gd name="connsiteX12" fmla="*/ 5247041 w 5973173"/>
              <a:gd name="connsiteY12" fmla="*/ 5218014 h 6921291"/>
              <a:gd name="connsiteX13" fmla="*/ 4220134 w 5973173"/>
              <a:gd name="connsiteY13" fmla="*/ 4191108 h 6921291"/>
              <a:gd name="connsiteX14" fmla="*/ 810887 w 5973173"/>
              <a:gd name="connsiteY14" fmla="*/ 2237939 h 6921291"/>
              <a:gd name="connsiteX15" fmla="*/ 1621773 w 5973173"/>
              <a:gd name="connsiteY15" fmla="*/ 3048825 h 6921291"/>
              <a:gd name="connsiteX16" fmla="*/ 810886 w 5973173"/>
              <a:gd name="connsiteY16" fmla="*/ 3859712 h 6921291"/>
              <a:gd name="connsiteX17" fmla="*/ 0 w 5973173"/>
              <a:gd name="connsiteY17" fmla="*/ 3048826 h 6921291"/>
              <a:gd name="connsiteX18" fmla="*/ 3190339 w 5973173"/>
              <a:gd name="connsiteY18" fmla="*/ 1888277 h 6921291"/>
              <a:gd name="connsiteX19" fmla="*/ 4644284 w 5973173"/>
              <a:gd name="connsiteY19" fmla="*/ 3342222 h 6921291"/>
              <a:gd name="connsiteX20" fmla="*/ 3190339 w 5973173"/>
              <a:gd name="connsiteY20" fmla="*/ 4796167 h 6921291"/>
              <a:gd name="connsiteX21" fmla="*/ 1736393 w 5973173"/>
              <a:gd name="connsiteY21" fmla="*/ 3342222 h 6921291"/>
              <a:gd name="connsiteX22" fmla="*/ 4846162 w 5973173"/>
              <a:gd name="connsiteY22" fmla="*/ 249479 h 6921291"/>
              <a:gd name="connsiteX23" fmla="*/ 5973172 w 5973173"/>
              <a:gd name="connsiteY23" fmla="*/ 1376490 h 6921291"/>
              <a:gd name="connsiteX24" fmla="*/ 5973172 w 5973173"/>
              <a:gd name="connsiteY24" fmla="*/ 2030360 h 6921291"/>
              <a:gd name="connsiteX25" fmla="*/ 4846162 w 5973173"/>
              <a:gd name="connsiteY25" fmla="*/ 3157370 h 6921291"/>
              <a:gd name="connsiteX26" fmla="*/ 3392216 w 5973173"/>
              <a:gd name="connsiteY26" fmla="*/ 1703425 h 6921291"/>
              <a:gd name="connsiteX27" fmla="*/ 1136986 w 5973173"/>
              <a:gd name="connsiteY27" fmla="*/ 0 h 6921291"/>
              <a:gd name="connsiteX28" fmla="*/ 2538604 w 5973173"/>
              <a:gd name="connsiteY28" fmla="*/ 0 h 6921291"/>
              <a:gd name="connsiteX29" fmla="*/ 3608400 w 5973173"/>
              <a:gd name="connsiteY29" fmla="*/ 1069797 h 6921291"/>
              <a:gd name="connsiteX30" fmla="*/ 1837795 w 5973173"/>
              <a:gd name="connsiteY30" fmla="*/ 2840403 h 6921291"/>
              <a:gd name="connsiteX31" fmla="*/ 67189 w 5973173"/>
              <a:gd name="connsiteY31" fmla="*/ 1069797 h 692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73173" h="6921291">
                <a:moveTo>
                  <a:pt x="4018253" y="4375960"/>
                </a:moveTo>
                <a:lnTo>
                  <a:pt x="5472198" y="5829905"/>
                </a:lnTo>
                <a:lnTo>
                  <a:pt x="4380813" y="6921291"/>
                </a:lnTo>
                <a:lnTo>
                  <a:pt x="3655692" y="6921290"/>
                </a:lnTo>
                <a:lnTo>
                  <a:pt x="2564306" y="5829905"/>
                </a:lnTo>
                <a:close/>
                <a:moveTo>
                  <a:pt x="1534512" y="3527074"/>
                </a:moveTo>
                <a:lnTo>
                  <a:pt x="2988458" y="4981020"/>
                </a:lnTo>
                <a:lnTo>
                  <a:pt x="1534512" y="6434965"/>
                </a:lnTo>
                <a:lnTo>
                  <a:pt x="80567" y="4981020"/>
                </a:lnTo>
                <a:close/>
                <a:moveTo>
                  <a:pt x="5247041" y="3164201"/>
                </a:moveTo>
                <a:lnTo>
                  <a:pt x="5973173" y="3890334"/>
                </a:lnTo>
                <a:lnTo>
                  <a:pt x="5973173" y="4491882"/>
                </a:lnTo>
                <a:lnTo>
                  <a:pt x="5247041" y="5218014"/>
                </a:lnTo>
                <a:lnTo>
                  <a:pt x="4220134" y="4191108"/>
                </a:lnTo>
                <a:close/>
                <a:moveTo>
                  <a:pt x="810887" y="2237939"/>
                </a:moveTo>
                <a:lnTo>
                  <a:pt x="1621773" y="3048825"/>
                </a:lnTo>
                <a:lnTo>
                  <a:pt x="810886" y="3859712"/>
                </a:lnTo>
                <a:lnTo>
                  <a:pt x="0" y="3048826"/>
                </a:lnTo>
                <a:close/>
                <a:moveTo>
                  <a:pt x="3190339" y="1888277"/>
                </a:moveTo>
                <a:lnTo>
                  <a:pt x="4644284" y="3342222"/>
                </a:lnTo>
                <a:lnTo>
                  <a:pt x="3190339" y="4796167"/>
                </a:lnTo>
                <a:lnTo>
                  <a:pt x="1736393" y="3342222"/>
                </a:lnTo>
                <a:close/>
                <a:moveTo>
                  <a:pt x="4846162" y="249479"/>
                </a:moveTo>
                <a:lnTo>
                  <a:pt x="5973172" y="1376490"/>
                </a:lnTo>
                <a:lnTo>
                  <a:pt x="5973172" y="2030360"/>
                </a:lnTo>
                <a:lnTo>
                  <a:pt x="4846162" y="3157370"/>
                </a:lnTo>
                <a:lnTo>
                  <a:pt x="3392216" y="1703425"/>
                </a:lnTo>
                <a:close/>
                <a:moveTo>
                  <a:pt x="1136986" y="0"/>
                </a:moveTo>
                <a:lnTo>
                  <a:pt x="2538604" y="0"/>
                </a:lnTo>
                <a:lnTo>
                  <a:pt x="3608400" y="1069797"/>
                </a:lnTo>
                <a:lnTo>
                  <a:pt x="1837795" y="2840403"/>
                </a:lnTo>
                <a:lnTo>
                  <a:pt x="67189" y="1069797"/>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146312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F205E5-9166-4094-941B-B5675203F31E}"/>
              </a:ext>
            </a:extLst>
          </p:cNvPr>
          <p:cNvSpPr>
            <a:spLocks noGrp="1"/>
          </p:cNvSpPr>
          <p:nvPr>
            <p:ph type="pic" sz="quarter" idx="10"/>
          </p:nvPr>
        </p:nvSpPr>
        <p:spPr>
          <a:xfrm>
            <a:off x="5280338" y="1497170"/>
            <a:ext cx="2162409" cy="2803231"/>
          </a:xfrm>
          <a:custGeom>
            <a:avLst/>
            <a:gdLst>
              <a:gd name="connsiteX0" fmla="*/ 0 w 2162409"/>
              <a:gd name="connsiteY0" fmla="*/ 0 h 2803231"/>
              <a:gd name="connsiteX1" fmla="*/ 2162409 w 2162409"/>
              <a:gd name="connsiteY1" fmla="*/ 0 h 2803231"/>
              <a:gd name="connsiteX2" fmla="*/ 2162409 w 2162409"/>
              <a:gd name="connsiteY2" fmla="*/ 2803231 h 2803231"/>
              <a:gd name="connsiteX3" fmla="*/ 0 w 2162409"/>
              <a:gd name="connsiteY3" fmla="*/ 2803231 h 2803231"/>
            </a:gdLst>
            <a:ahLst/>
            <a:cxnLst>
              <a:cxn ang="0">
                <a:pos x="connsiteX0" y="connsiteY0"/>
              </a:cxn>
              <a:cxn ang="0">
                <a:pos x="connsiteX1" y="connsiteY1"/>
              </a:cxn>
              <a:cxn ang="0">
                <a:pos x="connsiteX2" y="connsiteY2"/>
              </a:cxn>
              <a:cxn ang="0">
                <a:pos x="connsiteX3" y="connsiteY3"/>
              </a:cxn>
            </a:cxnLst>
            <a:rect l="l" t="t" r="r" b="b"/>
            <a:pathLst>
              <a:path w="2162409" h="2803231">
                <a:moveTo>
                  <a:pt x="0" y="0"/>
                </a:moveTo>
                <a:lnTo>
                  <a:pt x="2162409" y="0"/>
                </a:lnTo>
                <a:lnTo>
                  <a:pt x="2162409" y="2803231"/>
                </a:lnTo>
                <a:lnTo>
                  <a:pt x="0" y="2803231"/>
                </a:lnTo>
                <a:close/>
              </a:path>
            </a:pathLst>
          </a:custGeom>
        </p:spPr>
        <p:txBody>
          <a:bodyPr wrap="square">
            <a:noAutofit/>
          </a:bodyPr>
          <a:lstStyle>
            <a:lvl1pPr>
              <a:defRPr sz="1200"/>
            </a:lvl1pPr>
          </a:lstStyle>
          <a:p>
            <a:endParaRPr lang="en-ID"/>
          </a:p>
        </p:txBody>
      </p:sp>
      <p:sp>
        <p:nvSpPr>
          <p:cNvPr id="12" name="Picture Placeholder 11">
            <a:extLst>
              <a:ext uri="{FF2B5EF4-FFF2-40B4-BE49-F238E27FC236}">
                <a16:creationId xmlns:a16="http://schemas.microsoft.com/office/drawing/2014/main" id="{139735D5-9667-428D-92BB-91BBDE2BA88E}"/>
              </a:ext>
            </a:extLst>
          </p:cNvPr>
          <p:cNvSpPr>
            <a:spLocks noGrp="1"/>
          </p:cNvSpPr>
          <p:nvPr>
            <p:ph type="pic" sz="quarter" idx="11"/>
          </p:nvPr>
        </p:nvSpPr>
        <p:spPr>
          <a:xfrm>
            <a:off x="7654964" y="1497170"/>
            <a:ext cx="2162409" cy="2803231"/>
          </a:xfrm>
          <a:custGeom>
            <a:avLst/>
            <a:gdLst>
              <a:gd name="connsiteX0" fmla="*/ 0 w 2162409"/>
              <a:gd name="connsiteY0" fmla="*/ 0 h 2803231"/>
              <a:gd name="connsiteX1" fmla="*/ 2162409 w 2162409"/>
              <a:gd name="connsiteY1" fmla="*/ 0 h 2803231"/>
              <a:gd name="connsiteX2" fmla="*/ 2162409 w 2162409"/>
              <a:gd name="connsiteY2" fmla="*/ 2803231 h 2803231"/>
              <a:gd name="connsiteX3" fmla="*/ 0 w 2162409"/>
              <a:gd name="connsiteY3" fmla="*/ 2803231 h 2803231"/>
            </a:gdLst>
            <a:ahLst/>
            <a:cxnLst>
              <a:cxn ang="0">
                <a:pos x="connsiteX0" y="connsiteY0"/>
              </a:cxn>
              <a:cxn ang="0">
                <a:pos x="connsiteX1" y="connsiteY1"/>
              </a:cxn>
              <a:cxn ang="0">
                <a:pos x="connsiteX2" y="connsiteY2"/>
              </a:cxn>
              <a:cxn ang="0">
                <a:pos x="connsiteX3" y="connsiteY3"/>
              </a:cxn>
            </a:cxnLst>
            <a:rect l="l" t="t" r="r" b="b"/>
            <a:pathLst>
              <a:path w="2162409" h="2803231">
                <a:moveTo>
                  <a:pt x="0" y="0"/>
                </a:moveTo>
                <a:lnTo>
                  <a:pt x="2162409" y="0"/>
                </a:lnTo>
                <a:lnTo>
                  <a:pt x="2162409" y="2803231"/>
                </a:lnTo>
                <a:lnTo>
                  <a:pt x="0" y="2803231"/>
                </a:lnTo>
                <a:close/>
              </a:path>
            </a:pathLst>
          </a:custGeom>
        </p:spPr>
        <p:txBody>
          <a:bodyPr wrap="square">
            <a:noAutofit/>
          </a:bodyPr>
          <a:lstStyle>
            <a:lvl1pPr>
              <a:defRPr sz="1200"/>
            </a:lvl1pPr>
          </a:lstStyle>
          <a:p>
            <a:endParaRPr lang="en-ID"/>
          </a:p>
        </p:txBody>
      </p:sp>
      <p:sp>
        <p:nvSpPr>
          <p:cNvPr id="13" name="Picture Placeholder 12">
            <a:extLst>
              <a:ext uri="{FF2B5EF4-FFF2-40B4-BE49-F238E27FC236}">
                <a16:creationId xmlns:a16="http://schemas.microsoft.com/office/drawing/2014/main" id="{7044D373-1DE9-448D-83B8-28F6A1B16CD3}"/>
              </a:ext>
            </a:extLst>
          </p:cNvPr>
          <p:cNvSpPr>
            <a:spLocks noGrp="1"/>
          </p:cNvSpPr>
          <p:nvPr>
            <p:ph type="pic" sz="quarter" idx="12"/>
          </p:nvPr>
        </p:nvSpPr>
        <p:spPr>
          <a:xfrm>
            <a:off x="10029591" y="1497170"/>
            <a:ext cx="2162409" cy="2803231"/>
          </a:xfrm>
          <a:custGeom>
            <a:avLst/>
            <a:gdLst>
              <a:gd name="connsiteX0" fmla="*/ 0 w 2162409"/>
              <a:gd name="connsiteY0" fmla="*/ 0 h 2803231"/>
              <a:gd name="connsiteX1" fmla="*/ 2162409 w 2162409"/>
              <a:gd name="connsiteY1" fmla="*/ 0 h 2803231"/>
              <a:gd name="connsiteX2" fmla="*/ 2162409 w 2162409"/>
              <a:gd name="connsiteY2" fmla="*/ 2803231 h 2803231"/>
              <a:gd name="connsiteX3" fmla="*/ 0 w 2162409"/>
              <a:gd name="connsiteY3" fmla="*/ 2803231 h 2803231"/>
            </a:gdLst>
            <a:ahLst/>
            <a:cxnLst>
              <a:cxn ang="0">
                <a:pos x="connsiteX0" y="connsiteY0"/>
              </a:cxn>
              <a:cxn ang="0">
                <a:pos x="connsiteX1" y="connsiteY1"/>
              </a:cxn>
              <a:cxn ang="0">
                <a:pos x="connsiteX2" y="connsiteY2"/>
              </a:cxn>
              <a:cxn ang="0">
                <a:pos x="connsiteX3" y="connsiteY3"/>
              </a:cxn>
            </a:cxnLst>
            <a:rect l="l" t="t" r="r" b="b"/>
            <a:pathLst>
              <a:path w="2162409" h="2803231">
                <a:moveTo>
                  <a:pt x="0" y="0"/>
                </a:moveTo>
                <a:lnTo>
                  <a:pt x="2162409" y="0"/>
                </a:lnTo>
                <a:lnTo>
                  <a:pt x="2162409" y="2803231"/>
                </a:lnTo>
                <a:lnTo>
                  <a:pt x="0" y="2803231"/>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3137970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32DB3C0-D4D5-4E82-A573-33F0403DFC25}"/>
              </a:ext>
            </a:extLst>
          </p:cNvPr>
          <p:cNvSpPr>
            <a:spLocks noGrp="1"/>
          </p:cNvSpPr>
          <p:nvPr>
            <p:ph type="pic" sz="quarter" idx="10"/>
          </p:nvPr>
        </p:nvSpPr>
        <p:spPr>
          <a:xfrm>
            <a:off x="0" y="3429000"/>
            <a:ext cx="12192000" cy="3061951"/>
          </a:xfrm>
          <a:custGeom>
            <a:avLst/>
            <a:gdLst>
              <a:gd name="connsiteX0" fmla="*/ 0 w 12192000"/>
              <a:gd name="connsiteY0" fmla="*/ 0 h 3061951"/>
              <a:gd name="connsiteX1" fmla="*/ 12192000 w 12192000"/>
              <a:gd name="connsiteY1" fmla="*/ 0 h 3061951"/>
              <a:gd name="connsiteX2" fmla="*/ 12192000 w 12192000"/>
              <a:gd name="connsiteY2" fmla="*/ 3061951 h 3061951"/>
              <a:gd name="connsiteX3" fmla="*/ 0 w 12192000"/>
              <a:gd name="connsiteY3" fmla="*/ 3061951 h 3061951"/>
            </a:gdLst>
            <a:ahLst/>
            <a:cxnLst>
              <a:cxn ang="0">
                <a:pos x="connsiteX0" y="connsiteY0"/>
              </a:cxn>
              <a:cxn ang="0">
                <a:pos x="connsiteX1" y="connsiteY1"/>
              </a:cxn>
              <a:cxn ang="0">
                <a:pos x="connsiteX2" y="connsiteY2"/>
              </a:cxn>
              <a:cxn ang="0">
                <a:pos x="connsiteX3" y="connsiteY3"/>
              </a:cxn>
            </a:cxnLst>
            <a:rect l="l" t="t" r="r" b="b"/>
            <a:pathLst>
              <a:path w="12192000" h="3061951">
                <a:moveTo>
                  <a:pt x="0" y="0"/>
                </a:moveTo>
                <a:lnTo>
                  <a:pt x="12192000" y="0"/>
                </a:lnTo>
                <a:lnTo>
                  <a:pt x="12192000" y="3061951"/>
                </a:lnTo>
                <a:lnTo>
                  <a:pt x="0" y="3061951"/>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5541553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10FF8CF-BFC5-4434-948C-EFC834DEC8B6}"/>
              </a:ext>
            </a:extLst>
          </p:cNvPr>
          <p:cNvSpPr>
            <a:spLocks noGrp="1"/>
          </p:cNvSpPr>
          <p:nvPr>
            <p:ph type="pic" sz="quarter" idx="10"/>
          </p:nvPr>
        </p:nvSpPr>
        <p:spPr>
          <a:xfrm>
            <a:off x="0" y="0"/>
            <a:ext cx="8645588" cy="6858000"/>
          </a:xfrm>
          <a:custGeom>
            <a:avLst/>
            <a:gdLst>
              <a:gd name="connsiteX0" fmla="*/ 0 w 8645588"/>
              <a:gd name="connsiteY0" fmla="*/ 0 h 6858000"/>
              <a:gd name="connsiteX1" fmla="*/ 8645588 w 8645588"/>
              <a:gd name="connsiteY1" fmla="*/ 0 h 6858000"/>
              <a:gd name="connsiteX2" fmla="*/ 8645588 w 8645588"/>
              <a:gd name="connsiteY2" fmla="*/ 6858000 h 6858000"/>
              <a:gd name="connsiteX3" fmla="*/ 0 w 8645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645588" h="6858000">
                <a:moveTo>
                  <a:pt x="0" y="0"/>
                </a:moveTo>
                <a:lnTo>
                  <a:pt x="8645588" y="0"/>
                </a:lnTo>
                <a:lnTo>
                  <a:pt x="8645588" y="6858000"/>
                </a:lnTo>
                <a:lnTo>
                  <a:pt x="0" y="68580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6257671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9B64B3-82DB-47A1-9A23-2BB95319EAFB}"/>
              </a:ext>
            </a:extLst>
          </p:cNvPr>
          <p:cNvSpPr>
            <a:spLocks noGrp="1"/>
          </p:cNvSpPr>
          <p:nvPr>
            <p:ph type="pic" sz="quarter" idx="10"/>
          </p:nvPr>
        </p:nvSpPr>
        <p:spPr>
          <a:xfrm>
            <a:off x="3322755" y="0"/>
            <a:ext cx="8084595" cy="6858000"/>
          </a:xfrm>
          <a:custGeom>
            <a:avLst/>
            <a:gdLst>
              <a:gd name="connsiteX0" fmla="*/ 0 w 8084595"/>
              <a:gd name="connsiteY0" fmla="*/ 0 h 6858000"/>
              <a:gd name="connsiteX1" fmla="*/ 8084595 w 8084595"/>
              <a:gd name="connsiteY1" fmla="*/ 0 h 6858000"/>
              <a:gd name="connsiteX2" fmla="*/ 8084595 w 8084595"/>
              <a:gd name="connsiteY2" fmla="*/ 6858000 h 6858000"/>
              <a:gd name="connsiteX3" fmla="*/ 0 w 808459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84595" h="6858000">
                <a:moveTo>
                  <a:pt x="0" y="0"/>
                </a:moveTo>
                <a:lnTo>
                  <a:pt x="8084595" y="0"/>
                </a:lnTo>
                <a:lnTo>
                  <a:pt x="8084595" y="6858000"/>
                </a:lnTo>
                <a:lnTo>
                  <a:pt x="0" y="68580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2997675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841A85D-6631-45BF-8DD3-E9F5301F62E9}"/>
              </a:ext>
            </a:extLst>
          </p:cNvPr>
          <p:cNvSpPr>
            <a:spLocks noGrp="1"/>
          </p:cNvSpPr>
          <p:nvPr userDrawn="1">
            <p:ph type="pic" sz="quarter" idx="11"/>
          </p:nvPr>
        </p:nvSpPr>
        <p:spPr>
          <a:xfrm>
            <a:off x="0" y="3429001"/>
            <a:ext cx="12192000" cy="3028951"/>
          </a:xfrm>
          <a:custGeom>
            <a:avLst/>
            <a:gdLst>
              <a:gd name="connsiteX0" fmla="*/ 0 w 12192000"/>
              <a:gd name="connsiteY0" fmla="*/ 0 h 3028951"/>
              <a:gd name="connsiteX1" fmla="*/ 12192000 w 12192000"/>
              <a:gd name="connsiteY1" fmla="*/ 0 h 3028951"/>
              <a:gd name="connsiteX2" fmla="*/ 12192000 w 12192000"/>
              <a:gd name="connsiteY2" fmla="*/ 3028951 h 3028951"/>
              <a:gd name="connsiteX3" fmla="*/ 0 w 12192000"/>
              <a:gd name="connsiteY3" fmla="*/ 3028951 h 3028951"/>
            </a:gdLst>
            <a:ahLst/>
            <a:cxnLst>
              <a:cxn ang="0">
                <a:pos x="connsiteX0" y="connsiteY0"/>
              </a:cxn>
              <a:cxn ang="0">
                <a:pos x="connsiteX1" y="connsiteY1"/>
              </a:cxn>
              <a:cxn ang="0">
                <a:pos x="connsiteX2" y="connsiteY2"/>
              </a:cxn>
              <a:cxn ang="0">
                <a:pos x="connsiteX3" y="connsiteY3"/>
              </a:cxn>
            </a:cxnLst>
            <a:rect l="l" t="t" r="r" b="b"/>
            <a:pathLst>
              <a:path w="12192000" h="3028951">
                <a:moveTo>
                  <a:pt x="0" y="0"/>
                </a:moveTo>
                <a:lnTo>
                  <a:pt x="12192000" y="0"/>
                </a:lnTo>
                <a:lnTo>
                  <a:pt x="12192000" y="3028951"/>
                </a:lnTo>
                <a:lnTo>
                  <a:pt x="0" y="3028951"/>
                </a:lnTo>
                <a:close/>
              </a:path>
            </a:pathLst>
          </a:custGeom>
        </p:spPr>
        <p:txBody>
          <a:bodyPr wrap="square">
            <a:noAutofit/>
          </a:bodyPr>
          <a:lstStyle>
            <a:lvl1pPr>
              <a:defRPr sz="1200"/>
            </a:lvl1pPr>
          </a:lstStyle>
          <a:p>
            <a:endParaRPr lang="en-ID"/>
          </a:p>
        </p:txBody>
      </p:sp>
      <p:sp>
        <p:nvSpPr>
          <p:cNvPr id="13" name="Picture Placeholder 12">
            <a:extLst>
              <a:ext uri="{FF2B5EF4-FFF2-40B4-BE49-F238E27FC236}">
                <a16:creationId xmlns:a16="http://schemas.microsoft.com/office/drawing/2014/main" id="{A6FB72E1-E262-4183-9CCE-11EA9C93B7B3}"/>
              </a:ext>
            </a:extLst>
          </p:cNvPr>
          <p:cNvSpPr>
            <a:spLocks noGrp="1"/>
          </p:cNvSpPr>
          <p:nvPr userDrawn="1">
            <p:ph type="pic" sz="quarter" idx="10"/>
          </p:nvPr>
        </p:nvSpPr>
        <p:spPr>
          <a:xfrm>
            <a:off x="904474" y="1491617"/>
            <a:ext cx="5191527" cy="3874765"/>
          </a:xfrm>
          <a:custGeom>
            <a:avLst/>
            <a:gdLst>
              <a:gd name="connsiteX0" fmla="*/ 515998 w 5191527"/>
              <a:gd name="connsiteY0" fmla="*/ 514385 h 3874765"/>
              <a:gd name="connsiteX1" fmla="*/ 4675529 w 5191527"/>
              <a:gd name="connsiteY1" fmla="*/ 514385 h 3874765"/>
              <a:gd name="connsiteX2" fmla="*/ 4675529 w 5191527"/>
              <a:gd name="connsiteY2" fmla="*/ 3360380 h 3874765"/>
              <a:gd name="connsiteX3" fmla="*/ 515998 w 5191527"/>
              <a:gd name="connsiteY3" fmla="*/ 3360380 h 3874765"/>
              <a:gd name="connsiteX4" fmla="*/ 293242 w 5191527"/>
              <a:gd name="connsiteY4" fmla="*/ 293242 h 3874765"/>
              <a:gd name="connsiteX5" fmla="*/ 293242 w 5191527"/>
              <a:gd name="connsiteY5" fmla="*/ 3581523 h 3874765"/>
              <a:gd name="connsiteX6" fmla="*/ 4898285 w 5191527"/>
              <a:gd name="connsiteY6" fmla="*/ 3581523 h 3874765"/>
              <a:gd name="connsiteX7" fmla="*/ 4898285 w 5191527"/>
              <a:gd name="connsiteY7" fmla="*/ 293242 h 3874765"/>
              <a:gd name="connsiteX8" fmla="*/ 0 w 5191527"/>
              <a:gd name="connsiteY8" fmla="*/ 0 h 3874765"/>
              <a:gd name="connsiteX9" fmla="*/ 5191527 w 5191527"/>
              <a:gd name="connsiteY9" fmla="*/ 0 h 3874765"/>
              <a:gd name="connsiteX10" fmla="*/ 5191527 w 5191527"/>
              <a:gd name="connsiteY10" fmla="*/ 3874765 h 3874765"/>
              <a:gd name="connsiteX11" fmla="*/ 0 w 5191527"/>
              <a:gd name="connsiteY11" fmla="*/ 3874765 h 387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1527" h="3874765">
                <a:moveTo>
                  <a:pt x="515998" y="514385"/>
                </a:moveTo>
                <a:lnTo>
                  <a:pt x="4675529" y="514385"/>
                </a:lnTo>
                <a:lnTo>
                  <a:pt x="4675529" y="3360380"/>
                </a:lnTo>
                <a:lnTo>
                  <a:pt x="515998" y="3360380"/>
                </a:lnTo>
                <a:close/>
                <a:moveTo>
                  <a:pt x="293242" y="293242"/>
                </a:moveTo>
                <a:lnTo>
                  <a:pt x="293242" y="3581523"/>
                </a:lnTo>
                <a:lnTo>
                  <a:pt x="4898285" y="3581523"/>
                </a:lnTo>
                <a:lnTo>
                  <a:pt x="4898285" y="293242"/>
                </a:lnTo>
                <a:close/>
                <a:moveTo>
                  <a:pt x="0" y="0"/>
                </a:moveTo>
                <a:lnTo>
                  <a:pt x="5191527" y="0"/>
                </a:lnTo>
                <a:lnTo>
                  <a:pt x="5191527" y="3874765"/>
                </a:lnTo>
                <a:lnTo>
                  <a:pt x="0" y="3874765"/>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6629624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7B93B1B-D5E6-4BCA-8600-4E0A903DAF8E}"/>
              </a:ext>
            </a:extLst>
          </p:cNvPr>
          <p:cNvSpPr>
            <a:spLocks noGrp="1"/>
          </p:cNvSpPr>
          <p:nvPr>
            <p:ph type="pic" sz="quarter" idx="10"/>
          </p:nvPr>
        </p:nvSpPr>
        <p:spPr>
          <a:xfrm>
            <a:off x="7632854" y="1348739"/>
            <a:ext cx="4559146" cy="3353889"/>
          </a:xfrm>
          <a:custGeom>
            <a:avLst/>
            <a:gdLst>
              <a:gd name="connsiteX0" fmla="*/ 0 w 4559146"/>
              <a:gd name="connsiteY0" fmla="*/ 0 h 3353889"/>
              <a:gd name="connsiteX1" fmla="*/ 4559146 w 4559146"/>
              <a:gd name="connsiteY1" fmla="*/ 0 h 3353889"/>
              <a:gd name="connsiteX2" fmla="*/ 4559146 w 4559146"/>
              <a:gd name="connsiteY2" fmla="*/ 3353889 h 3353889"/>
              <a:gd name="connsiteX3" fmla="*/ 0 w 4559146"/>
              <a:gd name="connsiteY3" fmla="*/ 3353889 h 3353889"/>
            </a:gdLst>
            <a:ahLst/>
            <a:cxnLst>
              <a:cxn ang="0">
                <a:pos x="connsiteX0" y="connsiteY0"/>
              </a:cxn>
              <a:cxn ang="0">
                <a:pos x="connsiteX1" y="connsiteY1"/>
              </a:cxn>
              <a:cxn ang="0">
                <a:pos x="connsiteX2" y="connsiteY2"/>
              </a:cxn>
              <a:cxn ang="0">
                <a:pos x="connsiteX3" y="connsiteY3"/>
              </a:cxn>
            </a:cxnLst>
            <a:rect l="l" t="t" r="r" b="b"/>
            <a:pathLst>
              <a:path w="4559146" h="3353889">
                <a:moveTo>
                  <a:pt x="0" y="0"/>
                </a:moveTo>
                <a:lnTo>
                  <a:pt x="4559146" y="0"/>
                </a:lnTo>
                <a:lnTo>
                  <a:pt x="4559146" y="3353889"/>
                </a:lnTo>
                <a:lnTo>
                  <a:pt x="0" y="3353889"/>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6425440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C2E71C0-3827-4DF2-912F-AC93096B0939}"/>
              </a:ext>
            </a:extLst>
          </p:cNvPr>
          <p:cNvSpPr>
            <a:spLocks noGrp="1"/>
          </p:cNvSpPr>
          <p:nvPr>
            <p:ph type="pic" sz="quarter" idx="10"/>
          </p:nvPr>
        </p:nvSpPr>
        <p:spPr>
          <a:xfrm>
            <a:off x="1044069" y="842962"/>
            <a:ext cx="2612428" cy="5399542"/>
          </a:xfrm>
          <a:custGeom>
            <a:avLst/>
            <a:gdLst>
              <a:gd name="connsiteX0" fmla="*/ 435405 w 2612428"/>
              <a:gd name="connsiteY0" fmla="*/ 0 h 5399542"/>
              <a:gd name="connsiteX1" fmla="*/ 2177023 w 2612428"/>
              <a:gd name="connsiteY1" fmla="*/ 0 h 5399542"/>
              <a:gd name="connsiteX2" fmla="*/ 2612428 w 2612428"/>
              <a:gd name="connsiteY2" fmla="*/ 435405 h 5399542"/>
              <a:gd name="connsiteX3" fmla="*/ 2612428 w 2612428"/>
              <a:gd name="connsiteY3" fmla="*/ 4964137 h 5399542"/>
              <a:gd name="connsiteX4" fmla="*/ 2177023 w 2612428"/>
              <a:gd name="connsiteY4" fmla="*/ 5399542 h 5399542"/>
              <a:gd name="connsiteX5" fmla="*/ 435405 w 2612428"/>
              <a:gd name="connsiteY5" fmla="*/ 5399542 h 5399542"/>
              <a:gd name="connsiteX6" fmla="*/ 0 w 2612428"/>
              <a:gd name="connsiteY6" fmla="*/ 4964137 h 5399542"/>
              <a:gd name="connsiteX7" fmla="*/ 0 w 2612428"/>
              <a:gd name="connsiteY7" fmla="*/ 435405 h 5399542"/>
              <a:gd name="connsiteX8" fmla="*/ 435405 w 2612428"/>
              <a:gd name="connsiteY8" fmla="*/ 0 h 53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2428" h="5399542">
                <a:moveTo>
                  <a:pt x="435405" y="0"/>
                </a:moveTo>
                <a:lnTo>
                  <a:pt x="2177023" y="0"/>
                </a:lnTo>
                <a:cubicBezTo>
                  <a:pt x="2417491" y="0"/>
                  <a:pt x="2612428" y="194937"/>
                  <a:pt x="2612428" y="435405"/>
                </a:cubicBezTo>
                <a:lnTo>
                  <a:pt x="2612428" y="4964137"/>
                </a:lnTo>
                <a:cubicBezTo>
                  <a:pt x="2612428" y="5204605"/>
                  <a:pt x="2417491" y="5399542"/>
                  <a:pt x="2177023" y="5399542"/>
                </a:cubicBezTo>
                <a:lnTo>
                  <a:pt x="435405" y="5399542"/>
                </a:lnTo>
                <a:cubicBezTo>
                  <a:pt x="194937" y="5399542"/>
                  <a:pt x="0" y="5204605"/>
                  <a:pt x="0" y="4964137"/>
                </a:cubicBezTo>
                <a:lnTo>
                  <a:pt x="0" y="435405"/>
                </a:lnTo>
                <a:cubicBezTo>
                  <a:pt x="0" y="194937"/>
                  <a:pt x="194937" y="0"/>
                  <a:pt x="435405" y="0"/>
                </a:cubicBez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9150910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3A6D595-D484-4727-AA0C-4BD41DA1EB39}"/>
              </a:ext>
            </a:extLst>
          </p:cNvPr>
          <p:cNvSpPr>
            <a:spLocks noGrp="1"/>
          </p:cNvSpPr>
          <p:nvPr>
            <p:ph type="pic" sz="quarter" idx="10"/>
          </p:nvPr>
        </p:nvSpPr>
        <p:spPr>
          <a:xfrm>
            <a:off x="6657975" y="0"/>
            <a:ext cx="2771775" cy="6858000"/>
          </a:xfrm>
          <a:custGeom>
            <a:avLst/>
            <a:gdLst>
              <a:gd name="connsiteX0" fmla="*/ 0 w 2771775"/>
              <a:gd name="connsiteY0" fmla="*/ 0 h 6858000"/>
              <a:gd name="connsiteX1" fmla="*/ 2771775 w 2771775"/>
              <a:gd name="connsiteY1" fmla="*/ 0 h 6858000"/>
              <a:gd name="connsiteX2" fmla="*/ 2771775 w 2771775"/>
              <a:gd name="connsiteY2" fmla="*/ 6858000 h 6858000"/>
              <a:gd name="connsiteX3" fmla="*/ 0 w 27717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71775" h="6858000">
                <a:moveTo>
                  <a:pt x="0" y="0"/>
                </a:moveTo>
                <a:lnTo>
                  <a:pt x="2771775" y="0"/>
                </a:lnTo>
                <a:lnTo>
                  <a:pt x="2771775" y="6858000"/>
                </a:lnTo>
                <a:lnTo>
                  <a:pt x="0" y="68580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41556814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B30B4E1-AA5E-488D-A522-37EFDCE55EFC}"/>
              </a:ext>
            </a:extLst>
          </p:cNvPr>
          <p:cNvSpPr>
            <a:spLocks noGrp="1"/>
          </p:cNvSpPr>
          <p:nvPr>
            <p:ph type="pic" sz="quarter" idx="10"/>
          </p:nvPr>
        </p:nvSpPr>
        <p:spPr>
          <a:xfrm>
            <a:off x="5208104" y="2372141"/>
            <a:ext cx="5512904" cy="3326295"/>
          </a:xfrm>
          <a:custGeom>
            <a:avLst/>
            <a:gdLst>
              <a:gd name="connsiteX0" fmla="*/ 2955234 w 5512904"/>
              <a:gd name="connsiteY0" fmla="*/ 0 h 3326295"/>
              <a:gd name="connsiteX1" fmla="*/ 5512904 w 5512904"/>
              <a:gd name="connsiteY1" fmla="*/ 450573 h 3326295"/>
              <a:gd name="connsiteX2" fmla="*/ 2358887 w 5512904"/>
              <a:gd name="connsiteY2" fmla="*/ 3326295 h 3326295"/>
              <a:gd name="connsiteX3" fmla="*/ 0 w 5512904"/>
              <a:gd name="connsiteY3" fmla="*/ 2226364 h 3326295"/>
            </a:gdLst>
            <a:ahLst/>
            <a:cxnLst>
              <a:cxn ang="0">
                <a:pos x="connsiteX0" y="connsiteY0"/>
              </a:cxn>
              <a:cxn ang="0">
                <a:pos x="connsiteX1" y="connsiteY1"/>
              </a:cxn>
              <a:cxn ang="0">
                <a:pos x="connsiteX2" y="connsiteY2"/>
              </a:cxn>
              <a:cxn ang="0">
                <a:pos x="connsiteX3" y="connsiteY3"/>
              </a:cxn>
            </a:cxnLst>
            <a:rect l="l" t="t" r="r" b="b"/>
            <a:pathLst>
              <a:path w="5512904" h="3326295">
                <a:moveTo>
                  <a:pt x="2955234" y="0"/>
                </a:moveTo>
                <a:lnTo>
                  <a:pt x="5512904" y="450573"/>
                </a:lnTo>
                <a:lnTo>
                  <a:pt x="2358887" y="3326295"/>
                </a:lnTo>
                <a:lnTo>
                  <a:pt x="0" y="2226364"/>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4060834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AF51979-4CAA-4E85-9D72-E88A4BF5802F}"/>
              </a:ext>
            </a:extLst>
          </p:cNvPr>
          <p:cNvSpPr>
            <a:spLocks noGrp="1"/>
          </p:cNvSpPr>
          <p:nvPr>
            <p:ph type="pic" sz="quarter" idx="10"/>
          </p:nvPr>
        </p:nvSpPr>
        <p:spPr>
          <a:xfrm>
            <a:off x="0" y="0"/>
            <a:ext cx="5009882" cy="6858000"/>
          </a:xfrm>
          <a:custGeom>
            <a:avLst/>
            <a:gdLst>
              <a:gd name="connsiteX0" fmla="*/ 0 w 5009882"/>
              <a:gd name="connsiteY0" fmla="*/ 0 h 6858000"/>
              <a:gd name="connsiteX1" fmla="*/ 5009882 w 5009882"/>
              <a:gd name="connsiteY1" fmla="*/ 0 h 6858000"/>
              <a:gd name="connsiteX2" fmla="*/ 5009882 w 5009882"/>
              <a:gd name="connsiteY2" fmla="*/ 6858000 h 6858000"/>
              <a:gd name="connsiteX3" fmla="*/ 0 w 500988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009882" h="6858000">
                <a:moveTo>
                  <a:pt x="0" y="0"/>
                </a:moveTo>
                <a:lnTo>
                  <a:pt x="5009882" y="0"/>
                </a:lnTo>
                <a:lnTo>
                  <a:pt x="5009882" y="6858000"/>
                </a:lnTo>
                <a:lnTo>
                  <a:pt x="0" y="68580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4285087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1A33449-9ACC-47A9-82B4-EBC99F33344E}"/>
              </a:ext>
            </a:extLst>
          </p:cNvPr>
          <p:cNvSpPr>
            <a:spLocks noGrp="1"/>
          </p:cNvSpPr>
          <p:nvPr>
            <p:ph type="pic" sz="quarter" idx="10"/>
          </p:nvPr>
        </p:nvSpPr>
        <p:spPr>
          <a:xfrm>
            <a:off x="-11789" y="-1"/>
            <a:ext cx="6071884" cy="5115656"/>
          </a:xfrm>
          <a:custGeom>
            <a:avLst/>
            <a:gdLst>
              <a:gd name="connsiteX0" fmla="*/ 1468041 w 6071884"/>
              <a:gd name="connsiteY0" fmla="*/ 3158167 h 5115656"/>
              <a:gd name="connsiteX1" fmla="*/ 2434475 w 6071884"/>
              <a:gd name="connsiteY1" fmla="*/ 4124602 h 5115656"/>
              <a:gd name="connsiteX2" fmla="*/ 1468041 w 6071884"/>
              <a:gd name="connsiteY2" fmla="*/ 5091036 h 5115656"/>
              <a:gd name="connsiteX3" fmla="*/ 501605 w 6071884"/>
              <a:gd name="connsiteY3" fmla="*/ 4124602 h 5115656"/>
              <a:gd name="connsiteX4" fmla="*/ 3809228 w 6071884"/>
              <a:gd name="connsiteY4" fmla="*/ 2379004 h 5115656"/>
              <a:gd name="connsiteX5" fmla="*/ 5177554 w 6071884"/>
              <a:gd name="connsiteY5" fmla="*/ 3747330 h 5115656"/>
              <a:gd name="connsiteX6" fmla="*/ 3809228 w 6071884"/>
              <a:gd name="connsiteY6" fmla="*/ 5115656 h 5115656"/>
              <a:gd name="connsiteX7" fmla="*/ 2440902 w 6071884"/>
              <a:gd name="connsiteY7" fmla="*/ 3747330 h 5115656"/>
              <a:gd name="connsiteX8" fmla="*/ 0 w 6071884"/>
              <a:gd name="connsiteY8" fmla="*/ 1674102 h 5115656"/>
              <a:gd name="connsiteX9" fmla="*/ 1294071 w 6071884"/>
              <a:gd name="connsiteY9" fmla="*/ 2968173 h 5115656"/>
              <a:gd name="connsiteX10" fmla="*/ 0 w 6071884"/>
              <a:gd name="connsiteY10" fmla="*/ 4262244 h 5115656"/>
              <a:gd name="connsiteX11" fmla="*/ 2266937 w 6071884"/>
              <a:gd name="connsiteY11" fmla="*/ 820688 h 5115656"/>
              <a:gd name="connsiteX12" fmla="*/ 3635262 w 6071884"/>
              <a:gd name="connsiteY12" fmla="*/ 2189014 h 5115656"/>
              <a:gd name="connsiteX13" fmla="*/ 2266937 w 6071884"/>
              <a:gd name="connsiteY13" fmla="*/ 3557339 h 5115656"/>
              <a:gd name="connsiteX14" fmla="*/ 898611 w 6071884"/>
              <a:gd name="connsiteY14" fmla="*/ 2189014 h 5115656"/>
              <a:gd name="connsiteX15" fmla="*/ 3655322 w 6071884"/>
              <a:gd name="connsiteY15" fmla="*/ 1 h 5115656"/>
              <a:gd name="connsiteX16" fmla="*/ 5155767 w 6071884"/>
              <a:gd name="connsiteY16" fmla="*/ 1 h 5115656"/>
              <a:gd name="connsiteX17" fmla="*/ 6071884 w 6071884"/>
              <a:gd name="connsiteY17" fmla="*/ 916118 h 5115656"/>
              <a:gd name="connsiteX18" fmla="*/ 4405544 w 6071884"/>
              <a:gd name="connsiteY18" fmla="*/ 2582458 h 5115656"/>
              <a:gd name="connsiteX19" fmla="*/ 2739205 w 6071884"/>
              <a:gd name="connsiteY19" fmla="*/ 916118 h 5115656"/>
              <a:gd name="connsiteX20" fmla="*/ 1830238 w 6071884"/>
              <a:gd name="connsiteY20" fmla="*/ 1 h 5115656"/>
              <a:gd name="connsiteX21" fmla="*/ 3255872 w 6071884"/>
              <a:gd name="connsiteY21" fmla="*/ 1 h 5115656"/>
              <a:gd name="connsiteX22" fmla="*/ 2543055 w 6071884"/>
              <a:gd name="connsiteY22" fmla="*/ 712818 h 5115656"/>
              <a:gd name="connsiteX23" fmla="*/ 0 w 6071884"/>
              <a:gd name="connsiteY23" fmla="*/ 0 h 5115656"/>
              <a:gd name="connsiteX24" fmla="*/ 1462275 w 6071884"/>
              <a:gd name="connsiteY24" fmla="*/ 0 h 5115656"/>
              <a:gd name="connsiteX25" fmla="*/ 2092968 w 6071884"/>
              <a:gd name="connsiteY25" fmla="*/ 630695 h 5115656"/>
              <a:gd name="connsiteX26" fmla="*/ 724644 w 6071884"/>
              <a:gd name="connsiteY26" fmla="*/ 1999021 h 5115656"/>
              <a:gd name="connsiteX27" fmla="*/ 0 w 6071884"/>
              <a:gd name="connsiteY27" fmla="*/ 1274378 h 511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71884" h="5115656">
                <a:moveTo>
                  <a:pt x="1468041" y="3158167"/>
                </a:moveTo>
                <a:lnTo>
                  <a:pt x="2434475" y="4124602"/>
                </a:lnTo>
                <a:lnTo>
                  <a:pt x="1468041" y="5091036"/>
                </a:lnTo>
                <a:lnTo>
                  <a:pt x="501605" y="4124602"/>
                </a:lnTo>
                <a:close/>
                <a:moveTo>
                  <a:pt x="3809228" y="2379004"/>
                </a:moveTo>
                <a:lnTo>
                  <a:pt x="5177554" y="3747330"/>
                </a:lnTo>
                <a:lnTo>
                  <a:pt x="3809228" y="5115656"/>
                </a:lnTo>
                <a:lnTo>
                  <a:pt x="2440902" y="3747330"/>
                </a:lnTo>
                <a:close/>
                <a:moveTo>
                  <a:pt x="0" y="1674102"/>
                </a:moveTo>
                <a:lnTo>
                  <a:pt x="1294071" y="2968173"/>
                </a:lnTo>
                <a:lnTo>
                  <a:pt x="0" y="4262244"/>
                </a:lnTo>
                <a:close/>
                <a:moveTo>
                  <a:pt x="2266937" y="820688"/>
                </a:moveTo>
                <a:lnTo>
                  <a:pt x="3635262" y="2189014"/>
                </a:lnTo>
                <a:lnTo>
                  <a:pt x="2266937" y="3557339"/>
                </a:lnTo>
                <a:lnTo>
                  <a:pt x="898611" y="2189014"/>
                </a:lnTo>
                <a:close/>
                <a:moveTo>
                  <a:pt x="3655322" y="1"/>
                </a:moveTo>
                <a:lnTo>
                  <a:pt x="5155767" y="1"/>
                </a:lnTo>
                <a:lnTo>
                  <a:pt x="6071884" y="916118"/>
                </a:lnTo>
                <a:lnTo>
                  <a:pt x="4405544" y="2582458"/>
                </a:lnTo>
                <a:lnTo>
                  <a:pt x="2739205" y="916118"/>
                </a:lnTo>
                <a:close/>
                <a:moveTo>
                  <a:pt x="1830238" y="1"/>
                </a:moveTo>
                <a:lnTo>
                  <a:pt x="3255872" y="1"/>
                </a:lnTo>
                <a:lnTo>
                  <a:pt x="2543055" y="712818"/>
                </a:lnTo>
                <a:close/>
                <a:moveTo>
                  <a:pt x="0" y="0"/>
                </a:moveTo>
                <a:lnTo>
                  <a:pt x="1462275" y="0"/>
                </a:lnTo>
                <a:lnTo>
                  <a:pt x="2092968" y="630695"/>
                </a:lnTo>
                <a:lnTo>
                  <a:pt x="724644" y="1999021"/>
                </a:lnTo>
                <a:lnTo>
                  <a:pt x="0" y="1274378"/>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4908303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1980F2E-5270-4638-B1E0-E6EC2F838CF1}"/>
              </a:ext>
            </a:extLst>
          </p:cNvPr>
          <p:cNvSpPr>
            <a:spLocks noGrp="1"/>
          </p:cNvSpPr>
          <p:nvPr>
            <p:ph type="pic" sz="quarter" idx="10"/>
          </p:nvPr>
        </p:nvSpPr>
        <p:spPr>
          <a:xfrm>
            <a:off x="7229053" y="1463410"/>
            <a:ext cx="3649828" cy="3179717"/>
          </a:xfrm>
          <a:custGeom>
            <a:avLst/>
            <a:gdLst>
              <a:gd name="connsiteX0" fmla="*/ 601858 w 3649828"/>
              <a:gd name="connsiteY0" fmla="*/ 0 h 3179717"/>
              <a:gd name="connsiteX1" fmla="*/ 3649828 w 3649828"/>
              <a:gd name="connsiteY1" fmla="*/ 914344 h 3179717"/>
              <a:gd name="connsiteX2" fmla="*/ 2956347 w 3649828"/>
              <a:gd name="connsiteY2" fmla="*/ 3179717 h 3179717"/>
              <a:gd name="connsiteX3" fmla="*/ 0 w 3649828"/>
              <a:gd name="connsiteY3" fmla="*/ 2082392 h 3179717"/>
              <a:gd name="connsiteX4" fmla="*/ 601858 w 3649828"/>
              <a:gd name="connsiteY4" fmla="*/ 0 h 317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9828" h="3179717">
                <a:moveTo>
                  <a:pt x="601858" y="0"/>
                </a:moveTo>
                <a:lnTo>
                  <a:pt x="3649828" y="914344"/>
                </a:lnTo>
                <a:lnTo>
                  <a:pt x="2956347" y="3179717"/>
                </a:lnTo>
                <a:lnTo>
                  <a:pt x="0" y="2082392"/>
                </a:lnTo>
                <a:cubicBezTo>
                  <a:pt x="385969" y="687302"/>
                  <a:pt x="375819" y="884596"/>
                  <a:pt x="601858" y="0"/>
                </a:cubicBez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7151739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1F8AF23-0941-472D-90AD-8F748D054429}"/>
              </a:ext>
            </a:extLst>
          </p:cNvPr>
          <p:cNvSpPr>
            <a:spLocks noGrp="1"/>
          </p:cNvSpPr>
          <p:nvPr>
            <p:ph type="pic" sz="quarter" idx="10"/>
          </p:nvPr>
        </p:nvSpPr>
        <p:spPr>
          <a:xfrm>
            <a:off x="0" y="1320800"/>
            <a:ext cx="5308600" cy="3352801"/>
          </a:xfrm>
          <a:custGeom>
            <a:avLst/>
            <a:gdLst>
              <a:gd name="connsiteX0" fmla="*/ 0 w 5308600"/>
              <a:gd name="connsiteY0" fmla="*/ 0 h 3352801"/>
              <a:gd name="connsiteX1" fmla="*/ 5308600 w 5308600"/>
              <a:gd name="connsiteY1" fmla="*/ 0 h 3352801"/>
              <a:gd name="connsiteX2" fmla="*/ 5308600 w 5308600"/>
              <a:gd name="connsiteY2" fmla="*/ 3352801 h 3352801"/>
              <a:gd name="connsiteX3" fmla="*/ 0 w 5308600"/>
              <a:gd name="connsiteY3" fmla="*/ 3352801 h 3352801"/>
            </a:gdLst>
            <a:ahLst/>
            <a:cxnLst>
              <a:cxn ang="0">
                <a:pos x="connsiteX0" y="connsiteY0"/>
              </a:cxn>
              <a:cxn ang="0">
                <a:pos x="connsiteX1" y="connsiteY1"/>
              </a:cxn>
              <a:cxn ang="0">
                <a:pos x="connsiteX2" y="connsiteY2"/>
              </a:cxn>
              <a:cxn ang="0">
                <a:pos x="connsiteX3" y="connsiteY3"/>
              </a:cxn>
            </a:cxnLst>
            <a:rect l="l" t="t" r="r" b="b"/>
            <a:pathLst>
              <a:path w="5308600" h="3352801">
                <a:moveTo>
                  <a:pt x="0" y="0"/>
                </a:moveTo>
                <a:lnTo>
                  <a:pt x="5308600" y="0"/>
                </a:lnTo>
                <a:lnTo>
                  <a:pt x="5308600" y="3352801"/>
                </a:lnTo>
                <a:lnTo>
                  <a:pt x="0" y="3352801"/>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1660544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9DDF0E46-A78A-4850-8984-9DFDB3F5956C}"/>
              </a:ext>
            </a:extLst>
          </p:cNvPr>
          <p:cNvSpPr>
            <a:spLocks noGrp="1"/>
          </p:cNvSpPr>
          <p:nvPr>
            <p:ph type="pic" sz="quarter" idx="10"/>
          </p:nvPr>
        </p:nvSpPr>
        <p:spPr>
          <a:xfrm>
            <a:off x="3598862" y="2335214"/>
            <a:ext cx="4972050" cy="3373439"/>
          </a:xfrm>
          <a:custGeom>
            <a:avLst/>
            <a:gdLst>
              <a:gd name="connsiteX0" fmla="*/ 26987 w 4972050"/>
              <a:gd name="connsiteY0" fmla="*/ 2744789 h 3373439"/>
              <a:gd name="connsiteX1" fmla="*/ 2425700 w 4972050"/>
              <a:gd name="connsiteY1" fmla="*/ 2744789 h 3373439"/>
              <a:gd name="connsiteX2" fmla="*/ 2425700 w 4972050"/>
              <a:gd name="connsiteY2" fmla="*/ 3373439 h 3373439"/>
              <a:gd name="connsiteX3" fmla="*/ 26987 w 4972050"/>
              <a:gd name="connsiteY3" fmla="*/ 3373439 h 3373439"/>
              <a:gd name="connsiteX4" fmla="*/ 2563813 w 4972050"/>
              <a:gd name="connsiteY4" fmla="*/ 1573212 h 3373439"/>
              <a:gd name="connsiteX5" fmla="*/ 4962526 w 4972050"/>
              <a:gd name="connsiteY5" fmla="*/ 1573212 h 3373439"/>
              <a:gd name="connsiteX6" fmla="*/ 4962526 w 4972050"/>
              <a:gd name="connsiteY6" fmla="*/ 3373437 h 3373439"/>
              <a:gd name="connsiteX7" fmla="*/ 2563813 w 4972050"/>
              <a:gd name="connsiteY7" fmla="*/ 3373437 h 3373439"/>
              <a:gd name="connsiteX8" fmla="*/ 0 w 4972050"/>
              <a:gd name="connsiteY8" fmla="*/ 1565275 h 3373439"/>
              <a:gd name="connsiteX9" fmla="*/ 2398713 w 4972050"/>
              <a:gd name="connsiteY9" fmla="*/ 1565275 h 3373439"/>
              <a:gd name="connsiteX10" fmla="*/ 2398713 w 4972050"/>
              <a:gd name="connsiteY10" fmla="*/ 2584450 h 3373439"/>
              <a:gd name="connsiteX11" fmla="*/ 0 w 4972050"/>
              <a:gd name="connsiteY11" fmla="*/ 2584450 h 3373439"/>
              <a:gd name="connsiteX12" fmla="*/ 0 w 4972050"/>
              <a:gd name="connsiteY12" fmla="*/ 395287 h 3373439"/>
              <a:gd name="connsiteX13" fmla="*/ 4972050 w 4972050"/>
              <a:gd name="connsiteY13" fmla="*/ 395287 h 3373439"/>
              <a:gd name="connsiteX14" fmla="*/ 4972050 w 4972050"/>
              <a:gd name="connsiteY14" fmla="*/ 1379538 h 3373439"/>
              <a:gd name="connsiteX15" fmla="*/ 0 w 4972050"/>
              <a:gd name="connsiteY15" fmla="*/ 1379538 h 3373439"/>
              <a:gd name="connsiteX16" fmla="*/ 1476375 w 4972050"/>
              <a:gd name="connsiteY16" fmla="*/ 0 h 3373439"/>
              <a:gd name="connsiteX17" fmla="*/ 4972050 w 4972050"/>
              <a:gd name="connsiteY17" fmla="*/ 0 h 3373439"/>
              <a:gd name="connsiteX18" fmla="*/ 4972050 w 4972050"/>
              <a:gd name="connsiteY18" fmla="*/ 252413 h 3373439"/>
              <a:gd name="connsiteX19" fmla="*/ 1476375 w 4972050"/>
              <a:gd name="connsiteY19" fmla="*/ 252413 h 3373439"/>
              <a:gd name="connsiteX20" fmla="*/ 0 w 4972050"/>
              <a:gd name="connsiteY20" fmla="*/ 0 h 3373439"/>
              <a:gd name="connsiteX21" fmla="*/ 1357313 w 4972050"/>
              <a:gd name="connsiteY21" fmla="*/ 0 h 3373439"/>
              <a:gd name="connsiteX22" fmla="*/ 1357313 w 4972050"/>
              <a:gd name="connsiteY22" fmla="*/ 252413 h 3373439"/>
              <a:gd name="connsiteX23" fmla="*/ 0 w 4972050"/>
              <a:gd name="connsiteY23" fmla="*/ 252413 h 337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72050" h="3373439">
                <a:moveTo>
                  <a:pt x="26987" y="2744789"/>
                </a:moveTo>
                <a:lnTo>
                  <a:pt x="2425700" y="2744789"/>
                </a:lnTo>
                <a:lnTo>
                  <a:pt x="2425700" y="3373439"/>
                </a:lnTo>
                <a:lnTo>
                  <a:pt x="26987" y="3373439"/>
                </a:lnTo>
                <a:close/>
                <a:moveTo>
                  <a:pt x="2563813" y="1573212"/>
                </a:moveTo>
                <a:lnTo>
                  <a:pt x="4962526" y="1573212"/>
                </a:lnTo>
                <a:lnTo>
                  <a:pt x="4962526" y="3373437"/>
                </a:lnTo>
                <a:lnTo>
                  <a:pt x="2563813" y="3373437"/>
                </a:lnTo>
                <a:close/>
                <a:moveTo>
                  <a:pt x="0" y="1565275"/>
                </a:moveTo>
                <a:lnTo>
                  <a:pt x="2398713" y="1565275"/>
                </a:lnTo>
                <a:lnTo>
                  <a:pt x="2398713" y="2584450"/>
                </a:lnTo>
                <a:lnTo>
                  <a:pt x="0" y="2584450"/>
                </a:lnTo>
                <a:close/>
                <a:moveTo>
                  <a:pt x="0" y="395287"/>
                </a:moveTo>
                <a:lnTo>
                  <a:pt x="4972050" y="395287"/>
                </a:lnTo>
                <a:lnTo>
                  <a:pt x="4972050" y="1379538"/>
                </a:lnTo>
                <a:lnTo>
                  <a:pt x="0" y="1379538"/>
                </a:lnTo>
                <a:close/>
                <a:moveTo>
                  <a:pt x="1476375" y="0"/>
                </a:moveTo>
                <a:lnTo>
                  <a:pt x="4972050" y="0"/>
                </a:lnTo>
                <a:lnTo>
                  <a:pt x="4972050" y="252413"/>
                </a:lnTo>
                <a:lnTo>
                  <a:pt x="1476375" y="252413"/>
                </a:lnTo>
                <a:close/>
                <a:moveTo>
                  <a:pt x="0" y="0"/>
                </a:moveTo>
                <a:lnTo>
                  <a:pt x="1357313" y="0"/>
                </a:lnTo>
                <a:lnTo>
                  <a:pt x="1357313" y="252413"/>
                </a:lnTo>
                <a:lnTo>
                  <a:pt x="0" y="252413"/>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9378824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4B818E9-7FB8-460A-873C-0CB2D83B1FD2}"/>
              </a:ext>
            </a:extLst>
          </p:cNvPr>
          <p:cNvSpPr>
            <a:spLocks noGrp="1"/>
          </p:cNvSpPr>
          <p:nvPr>
            <p:ph type="pic" sz="quarter" idx="10"/>
          </p:nvPr>
        </p:nvSpPr>
        <p:spPr>
          <a:xfrm>
            <a:off x="7257544" y="957943"/>
            <a:ext cx="4154741" cy="2274354"/>
          </a:xfrm>
          <a:custGeom>
            <a:avLst/>
            <a:gdLst>
              <a:gd name="connsiteX0" fmla="*/ 0 w 4154741"/>
              <a:gd name="connsiteY0" fmla="*/ 0 h 2274354"/>
              <a:gd name="connsiteX1" fmla="*/ 4154741 w 4154741"/>
              <a:gd name="connsiteY1" fmla="*/ 0 h 2274354"/>
              <a:gd name="connsiteX2" fmla="*/ 4154741 w 4154741"/>
              <a:gd name="connsiteY2" fmla="*/ 2274354 h 2274354"/>
              <a:gd name="connsiteX3" fmla="*/ 0 w 4154741"/>
              <a:gd name="connsiteY3" fmla="*/ 2274354 h 2274354"/>
            </a:gdLst>
            <a:ahLst/>
            <a:cxnLst>
              <a:cxn ang="0">
                <a:pos x="connsiteX0" y="connsiteY0"/>
              </a:cxn>
              <a:cxn ang="0">
                <a:pos x="connsiteX1" y="connsiteY1"/>
              </a:cxn>
              <a:cxn ang="0">
                <a:pos x="connsiteX2" y="connsiteY2"/>
              </a:cxn>
              <a:cxn ang="0">
                <a:pos x="connsiteX3" y="connsiteY3"/>
              </a:cxn>
            </a:cxnLst>
            <a:rect l="l" t="t" r="r" b="b"/>
            <a:pathLst>
              <a:path w="4154741" h="2274354">
                <a:moveTo>
                  <a:pt x="0" y="0"/>
                </a:moveTo>
                <a:lnTo>
                  <a:pt x="4154741" y="0"/>
                </a:lnTo>
                <a:lnTo>
                  <a:pt x="4154741" y="2274354"/>
                </a:lnTo>
                <a:lnTo>
                  <a:pt x="0" y="2274354"/>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3138867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6DE1CC5-C9A7-4EF5-B14C-1F8967C0E670}"/>
              </a:ext>
            </a:extLst>
          </p:cNvPr>
          <p:cNvSpPr>
            <a:spLocks noGrp="1"/>
          </p:cNvSpPr>
          <p:nvPr>
            <p:ph type="pic" sz="quarter" idx="10"/>
          </p:nvPr>
        </p:nvSpPr>
        <p:spPr>
          <a:xfrm>
            <a:off x="522515" y="3846286"/>
            <a:ext cx="5500915" cy="2525486"/>
          </a:xfrm>
          <a:custGeom>
            <a:avLst/>
            <a:gdLst>
              <a:gd name="connsiteX0" fmla="*/ 0 w 5500915"/>
              <a:gd name="connsiteY0" fmla="*/ 0 h 2525486"/>
              <a:gd name="connsiteX1" fmla="*/ 5500915 w 5500915"/>
              <a:gd name="connsiteY1" fmla="*/ 0 h 2525486"/>
              <a:gd name="connsiteX2" fmla="*/ 5500915 w 5500915"/>
              <a:gd name="connsiteY2" fmla="*/ 2525486 h 2525486"/>
              <a:gd name="connsiteX3" fmla="*/ 0 w 5500915"/>
              <a:gd name="connsiteY3" fmla="*/ 2525486 h 2525486"/>
            </a:gdLst>
            <a:ahLst/>
            <a:cxnLst>
              <a:cxn ang="0">
                <a:pos x="connsiteX0" y="connsiteY0"/>
              </a:cxn>
              <a:cxn ang="0">
                <a:pos x="connsiteX1" y="connsiteY1"/>
              </a:cxn>
              <a:cxn ang="0">
                <a:pos x="connsiteX2" y="connsiteY2"/>
              </a:cxn>
              <a:cxn ang="0">
                <a:pos x="connsiteX3" y="connsiteY3"/>
              </a:cxn>
            </a:cxnLst>
            <a:rect l="l" t="t" r="r" b="b"/>
            <a:pathLst>
              <a:path w="5500915" h="2525486">
                <a:moveTo>
                  <a:pt x="0" y="0"/>
                </a:moveTo>
                <a:lnTo>
                  <a:pt x="5500915" y="0"/>
                </a:lnTo>
                <a:lnTo>
                  <a:pt x="5500915" y="2525486"/>
                </a:lnTo>
                <a:lnTo>
                  <a:pt x="0" y="2525486"/>
                </a:lnTo>
                <a:close/>
              </a:path>
            </a:pathLst>
          </a:custGeom>
        </p:spPr>
        <p:txBody>
          <a:bodyPr wrap="square">
            <a:noAutofit/>
          </a:bodyPr>
          <a:lstStyle>
            <a:lvl1pPr>
              <a:defRPr sz="1200"/>
            </a:lvl1pPr>
          </a:lstStyle>
          <a:p>
            <a:endParaRPr lang="en-ID"/>
          </a:p>
        </p:txBody>
      </p:sp>
      <p:sp>
        <p:nvSpPr>
          <p:cNvPr id="15" name="Picture Placeholder 14">
            <a:extLst>
              <a:ext uri="{FF2B5EF4-FFF2-40B4-BE49-F238E27FC236}">
                <a16:creationId xmlns:a16="http://schemas.microsoft.com/office/drawing/2014/main" id="{8FEC744C-1DEE-4E45-BC76-DD3008E53479}"/>
              </a:ext>
            </a:extLst>
          </p:cNvPr>
          <p:cNvSpPr>
            <a:spLocks noGrp="1"/>
          </p:cNvSpPr>
          <p:nvPr>
            <p:ph type="pic" sz="quarter" idx="11"/>
          </p:nvPr>
        </p:nvSpPr>
        <p:spPr>
          <a:xfrm>
            <a:off x="6197600" y="870856"/>
            <a:ext cx="1915886" cy="5500915"/>
          </a:xfrm>
          <a:custGeom>
            <a:avLst/>
            <a:gdLst>
              <a:gd name="connsiteX0" fmla="*/ 0 w 1915886"/>
              <a:gd name="connsiteY0" fmla="*/ 0 h 5500915"/>
              <a:gd name="connsiteX1" fmla="*/ 1915886 w 1915886"/>
              <a:gd name="connsiteY1" fmla="*/ 0 h 5500915"/>
              <a:gd name="connsiteX2" fmla="*/ 1915886 w 1915886"/>
              <a:gd name="connsiteY2" fmla="*/ 5500915 h 5500915"/>
              <a:gd name="connsiteX3" fmla="*/ 0 w 1915886"/>
              <a:gd name="connsiteY3" fmla="*/ 5500915 h 5500915"/>
            </a:gdLst>
            <a:ahLst/>
            <a:cxnLst>
              <a:cxn ang="0">
                <a:pos x="connsiteX0" y="connsiteY0"/>
              </a:cxn>
              <a:cxn ang="0">
                <a:pos x="connsiteX1" y="connsiteY1"/>
              </a:cxn>
              <a:cxn ang="0">
                <a:pos x="connsiteX2" y="connsiteY2"/>
              </a:cxn>
              <a:cxn ang="0">
                <a:pos x="connsiteX3" y="connsiteY3"/>
              </a:cxn>
            </a:cxnLst>
            <a:rect l="l" t="t" r="r" b="b"/>
            <a:pathLst>
              <a:path w="1915886" h="5500915">
                <a:moveTo>
                  <a:pt x="0" y="0"/>
                </a:moveTo>
                <a:lnTo>
                  <a:pt x="1915886" y="0"/>
                </a:lnTo>
                <a:lnTo>
                  <a:pt x="1915886" y="5500915"/>
                </a:lnTo>
                <a:lnTo>
                  <a:pt x="0" y="5500915"/>
                </a:lnTo>
                <a:close/>
              </a:path>
            </a:pathLst>
          </a:custGeom>
        </p:spPr>
        <p:txBody>
          <a:bodyPr wrap="square">
            <a:noAutofit/>
          </a:bodyPr>
          <a:lstStyle>
            <a:lvl1pPr>
              <a:defRPr sz="1200"/>
            </a:lvl1pPr>
          </a:lstStyle>
          <a:p>
            <a:endParaRPr lang="en-ID"/>
          </a:p>
        </p:txBody>
      </p:sp>
      <p:sp>
        <p:nvSpPr>
          <p:cNvPr id="14" name="Picture Placeholder 13">
            <a:extLst>
              <a:ext uri="{FF2B5EF4-FFF2-40B4-BE49-F238E27FC236}">
                <a16:creationId xmlns:a16="http://schemas.microsoft.com/office/drawing/2014/main" id="{062B6326-F570-4BCD-A5AE-DACFAFF58D3F}"/>
              </a:ext>
            </a:extLst>
          </p:cNvPr>
          <p:cNvSpPr>
            <a:spLocks noGrp="1"/>
          </p:cNvSpPr>
          <p:nvPr>
            <p:ph type="pic" sz="quarter" idx="12"/>
          </p:nvPr>
        </p:nvSpPr>
        <p:spPr>
          <a:xfrm>
            <a:off x="8287657" y="870856"/>
            <a:ext cx="1915886" cy="5500915"/>
          </a:xfrm>
          <a:custGeom>
            <a:avLst/>
            <a:gdLst>
              <a:gd name="connsiteX0" fmla="*/ 0 w 1915886"/>
              <a:gd name="connsiteY0" fmla="*/ 0 h 5500915"/>
              <a:gd name="connsiteX1" fmla="*/ 1915886 w 1915886"/>
              <a:gd name="connsiteY1" fmla="*/ 0 h 5500915"/>
              <a:gd name="connsiteX2" fmla="*/ 1915886 w 1915886"/>
              <a:gd name="connsiteY2" fmla="*/ 5500915 h 5500915"/>
              <a:gd name="connsiteX3" fmla="*/ 0 w 1915886"/>
              <a:gd name="connsiteY3" fmla="*/ 5500915 h 5500915"/>
            </a:gdLst>
            <a:ahLst/>
            <a:cxnLst>
              <a:cxn ang="0">
                <a:pos x="connsiteX0" y="connsiteY0"/>
              </a:cxn>
              <a:cxn ang="0">
                <a:pos x="connsiteX1" y="connsiteY1"/>
              </a:cxn>
              <a:cxn ang="0">
                <a:pos x="connsiteX2" y="connsiteY2"/>
              </a:cxn>
              <a:cxn ang="0">
                <a:pos x="connsiteX3" y="connsiteY3"/>
              </a:cxn>
            </a:cxnLst>
            <a:rect l="l" t="t" r="r" b="b"/>
            <a:pathLst>
              <a:path w="1915886" h="5500915">
                <a:moveTo>
                  <a:pt x="0" y="0"/>
                </a:moveTo>
                <a:lnTo>
                  <a:pt x="1915886" y="0"/>
                </a:lnTo>
                <a:lnTo>
                  <a:pt x="1915886" y="5500915"/>
                </a:lnTo>
                <a:lnTo>
                  <a:pt x="0" y="5500915"/>
                </a:lnTo>
                <a:close/>
              </a:path>
            </a:pathLst>
          </a:custGeom>
        </p:spPr>
        <p:txBody>
          <a:bodyPr wrap="square">
            <a:noAutofit/>
          </a:bodyPr>
          <a:lstStyle>
            <a:lvl1pPr>
              <a:defRPr sz="1200"/>
            </a:lvl1pPr>
          </a:lstStyle>
          <a:p>
            <a:endParaRPr lang="en-ID"/>
          </a:p>
        </p:txBody>
      </p:sp>
      <p:sp>
        <p:nvSpPr>
          <p:cNvPr id="13" name="Picture Placeholder 12">
            <a:extLst>
              <a:ext uri="{FF2B5EF4-FFF2-40B4-BE49-F238E27FC236}">
                <a16:creationId xmlns:a16="http://schemas.microsoft.com/office/drawing/2014/main" id="{C6DC1209-9CB8-42E3-9F59-B6E386894A49}"/>
              </a:ext>
            </a:extLst>
          </p:cNvPr>
          <p:cNvSpPr>
            <a:spLocks noGrp="1"/>
          </p:cNvSpPr>
          <p:nvPr>
            <p:ph type="pic" sz="quarter" idx="13"/>
          </p:nvPr>
        </p:nvSpPr>
        <p:spPr>
          <a:xfrm>
            <a:off x="10377714" y="870855"/>
            <a:ext cx="1814286" cy="5500915"/>
          </a:xfrm>
          <a:custGeom>
            <a:avLst/>
            <a:gdLst>
              <a:gd name="connsiteX0" fmla="*/ 0 w 1814286"/>
              <a:gd name="connsiteY0" fmla="*/ 0 h 5500915"/>
              <a:gd name="connsiteX1" fmla="*/ 1814286 w 1814286"/>
              <a:gd name="connsiteY1" fmla="*/ 0 h 5500915"/>
              <a:gd name="connsiteX2" fmla="*/ 1814286 w 1814286"/>
              <a:gd name="connsiteY2" fmla="*/ 5500915 h 5500915"/>
              <a:gd name="connsiteX3" fmla="*/ 0 w 1814286"/>
              <a:gd name="connsiteY3" fmla="*/ 5500915 h 5500915"/>
            </a:gdLst>
            <a:ahLst/>
            <a:cxnLst>
              <a:cxn ang="0">
                <a:pos x="connsiteX0" y="connsiteY0"/>
              </a:cxn>
              <a:cxn ang="0">
                <a:pos x="connsiteX1" y="connsiteY1"/>
              </a:cxn>
              <a:cxn ang="0">
                <a:pos x="connsiteX2" y="connsiteY2"/>
              </a:cxn>
              <a:cxn ang="0">
                <a:pos x="connsiteX3" y="connsiteY3"/>
              </a:cxn>
            </a:cxnLst>
            <a:rect l="l" t="t" r="r" b="b"/>
            <a:pathLst>
              <a:path w="1814286" h="5500915">
                <a:moveTo>
                  <a:pt x="0" y="0"/>
                </a:moveTo>
                <a:lnTo>
                  <a:pt x="1814286" y="0"/>
                </a:lnTo>
                <a:lnTo>
                  <a:pt x="1814286" y="5500915"/>
                </a:lnTo>
                <a:lnTo>
                  <a:pt x="0" y="5500915"/>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5539604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E4C0B3D-8BD3-4DE6-9552-54BE75DE170B}"/>
              </a:ext>
            </a:extLst>
          </p:cNvPr>
          <p:cNvSpPr>
            <a:spLocks noGrp="1"/>
          </p:cNvSpPr>
          <p:nvPr>
            <p:ph type="pic" sz="quarter" idx="10"/>
          </p:nvPr>
        </p:nvSpPr>
        <p:spPr>
          <a:xfrm>
            <a:off x="793453" y="870857"/>
            <a:ext cx="2075543" cy="5987143"/>
          </a:xfrm>
          <a:custGeom>
            <a:avLst/>
            <a:gdLst>
              <a:gd name="connsiteX0" fmla="*/ 0 w 2075543"/>
              <a:gd name="connsiteY0" fmla="*/ 0 h 5987143"/>
              <a:gd name="connsiteX1" fmla="*/ 2075543 w 2075543"/>
              <a:gd name="connsiteY1" fmla="*/ 0 h 5987143"/>
              <a:gd name="connsiteX2" fmla="*/ 2075543 w 2075543"/>
              <a:gd name="connsiteY2" fmla="*/ 5987143 h 5987143"/>
              <a:gd name="connsiteX3" fmla="*/ 0 w 2075543"/>
              <a:gd name="connsiteY3" fmla="*/ 5987143 h 5987143"/>
            </a:gdLst>
            <a:ahLst/>
            <a:cxnLst>
              <a:cxn ang="0">
                <a:pos x="connsiteX0" y="connsiteY0"/>
              </a:cxn>
              <a:cxn ang="0">
                <a:pos x="connsiteX1" y="connsiteY1"/>
              </a:cxn>
              <a:cxn ang="0">
                <a:pos x="connsiteX2" y="connsiteY2"/>
              </a:cxn>
              <a:cxn ang="0">
                <a:pos x="connsiteX3" y="connsiteY3"/>
              </a:cxn>
            </a:cxnLst>
            <a:rect l="l" t="t" r="r" b="b"/>
            <a:pathLst>
              <a:path w="2075543" h="5987143">
                <a:moveTo>
                  <a:pt x="0" y="0"/>
                </a:moveTo>
                <a:lnTo>
                  <a:pt x="2075543" y="0"/>
                </a:lnTo>
                <a:lnTo>
                  <a:pt x="2075543" y="5987143"/>
                </a:lnTo>
                <a:lnTo>
                  <a:pt x="0" y="5987143"/>
                </a:lnTo>
                <a:close/>
              </a:path>
            </a:pathLst>
          </a:custGeom>
        </p:spPr>
        <p:txBody>
          <a:bodyPr wrap="square">
            <a:noAutofit/>
          </a:bodyPr>
          <a:lstStyle>
            <a:lvl1pPr>
              <a:defRPr sz="1200"/>
            </a:lvl1pPr>
          </a:lstStyle>
          <a:p>
            <a:endParaRPr lang="en-ID"/>
          </a:p>
        </p:txBody>
      </p:sp>
      <p:sp>
        <p:nvSpPr>
          <p:cNvPr id="8" name="Picture Placeholder 7">
            <a:extLst>
              <a:ext uri="{FF2B5EF4-FFF2-40B4-BE49-F238E27FC236}">
                <a16:creationId xmlns:a16="http://schemas.microsoft.com/office/drawing/2014/main" id="{21F1A0C7-752A-421F-950A-0132FE003D0D}"/>
              </a:ext>
            </a:extLst>
          </p:cNvPr>
          <p:cNvSpPr>
            <a:spLocks noGrp="1"/>
          </p:cNvSpPr>
          <p:nvPr>
            <p:ph type="pic" sz="quarter" idx="11"/>
          </p:nvPr>
        </p:nvSpPr>
        <p:spPr>
          <a:xfrm>
            <a:off x="3093968" y="870857"/>
            <a:ext cx="2075543" cy="5987143"/>
          </a:xfrm>
          <a:custGeom>
            <a:avLst/>
            <a:gdLst>
              <a:gd name="connsiteX0" fmla="*/ 0 w 2075543"/>
              <a:gd name="connsiteY0" fmla="*/ 0 h 5987143"/>
              <a:gd name="connsiteX1" fmla="*/ 2075543 w 2075543"/>
              <a:gd name="connsiteY1" fmla="*/ 0 h 5987143"/>
              <a:gd name="connsiteX2" fmla="*/ 2075543 w 2075543"/>
              <a:gd name="connsiteY2" fmla="*/ 5987143 h 5987143"/>
              <a:gd name="connsiteX3" fmla="*/ 0 w 2075543"/>
              <a:gd name="connsiteY3" fmla="*/ 5987143 h 5987143"/>
            </a:gdLst>
            <a:ahLst/>
            <a:cxnLst>
              <a:cxn ang="0">
                <a:pos x="connsiteX0" y="connsiteY0"/>
              </a:cxn>
              <a:cxn ang="0">
                <a:pos x="connsiteX1" y="connsiteY1"/>
              </a:cxn>
              <a:cxn ang="0">
                <a:pos x="connsiteX2" y="connsiteY2"/>
              </a:cxn>
              <a:cxn ang="0">
                <a:pos x="connsiteX3" y="connsiteY3"/>
              </a:cxn>
            </a:cxnLst>
            <a:rect l="l" t="t" r="r" b="b"/>
            <a:pathLst>
              <a:path w="2075543" h="5987143">
                <a:moveTo>
                  <a:pt x="0" y="0"/>
                </a:moveTo>
                <a:lnTo>
                  <a:pt x="2075543" y="0"/>
                </a:lnTo>
                <a:lnTo>
                  <a:pt x="2075543" y="5987143"/>
                </a:lnTo>
                <a:lnTo>
                  <a:pt x="0" y="5987143"/>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3482939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4_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76EBD71-2195-4AB7-99F7-17E76927A19F}"/>
              </a:ext>
            </a:extLst>
          </p:cNvPr>
          <p:cNvSpPr>
            <a:spLocks noGrp="1"/>
          </p:cNvSpPr>
          <p:nvPr>
            <p:ph type="pic" sz="quarter" idx="10"/>
          </p:nvPr>
        </p:nvSpPr>
        <p:spPr>
          <a:xfrm>
            <a:off x="624115" y="682171"/>
            <a:ext cx="2975428" cy="2346292"/>
          </a:xfrm>
          <a:custGeom>
            <a:avLst/>
            <a:gdLst>
              <a:gd name="connsiteX0" fmla="*/ 0 w 2975428"/>
              <a:gd name="connsiteY0" fmla="*/ 0 h 2346292"/>
              <a:gd name="connsiteX1" fmla="*/ 2975428 w 2975428"/>
              <a:gd name="connsiteY1" fmla="*/ 0 h 2346292"/>
              <a:gd name="connsiteX2" fmla="*/ 2975428 w 2975428"/>
              <a:gd name="connsiteY2" fmla="*/ 2346292 h 2346292"/>
              <a:gd name="connsiteX3" fmla="*/ 0 w 2975428"/>
              <a:gd name="connsiteY3" fmla="*/ 2346292 h 2346292"/>
            </a:gdLst>
            <a:ahLst/>
            <a:cxnLst>
              <a:cxn ang="0">
                <a:pos x="connsiteX0" y="connsiteY0"/>
              </a:cxn>
              <a:cxn ang="0">
                <a:pos x="connsiteX1" y="connsiteY1"/>
              </a:cxn>
              <a:cxn ang="0">
                <a:pos x="connsiteX2" y="connsiteY2"/>
              </a:cxn>
              <a:cxn ang="0">
                <a:pos x="connsiteX3" y="connsiteY3"/>
              </a:cxn>
            </a:cxnLst>
            <a:rect l="l" t="t" r="r" b="b"/>
            <a:pathLst>
              <a:path w="2975428" h="2346292">
                <a:moveTo>
                  <a:pt x="0" y="0"/>
                </a:moveTo>
                <a:lnTo>
                  <a:pt x="2975428" y="0"/>
                </a:lnTo>
                <a:lnTo>
                  <a:pt x="2975428" y="2346292"/>
                </a:lnTo>
                <a:lnTo>
                  <a:pt x="0" y="2346292"/>
                </a:lnTo>
                <a:close/>
              </a:path>
            </a:pathLst>
          </a:custGeom>
        </p:spPr>
        <p:txBody>
          <a:bodyPr wrap="square">
            <a:noAutofit/>
          </a:bodyPr>
          <a:lstStyle>
            <a:lvl1pPr>
              <a:defRPr sz="1200"/>
            </a:lvl1pPr>
          </a:lstStyle>
          <a:p>
            <a:endParaRPr lang="en-ID"/>
          </a:p>
        </p:txBody>
      </p:sp>
      <p:sp>
        <p:nvSpPr>
          <p:cNvPr id="19" name="Picture Placeholder 18">
            <a:extLst>
              <a:ext uri="{FF2B5EF4-FFF2-40B4-BE49-F238E27FC236}">
                <a16:creationId xmlns:a16="http://schemas.microsoft.com/office/drawing/2014/main" id="{258B7BD3-589D-478C-97CA-FC237A6D6D3C}"/>
              </a:ext>
            </a:extLst>
          </p:cNvPr>
          <p:cNvSpPr>
            <a:spLocks noGrp="1"/>
          </p:cNvSpPr>
          <p:nvPr>
            <p:ph type="pic" sz="quarter" idx="11"/>
          </p:nvPr>
        </p:nvSpPr>
        <p:spPr>
          <a:xfrm>
            <a:off x="624115" y="3220433"/>
            <a:ext cx="2975428" cy="3071510"/>
          </a:xfrm>
          <a:custGeom>
            <a:avLst/>
            <a:gdLst>
              <a:gd name="connsiteX0" fmla="*/ 0 w 2975428"/>
              <a:gd name="connsiteY0" fmla="*/ 0 h 3071510"/>
              <a:gd name="connsiteX1" fmla="*/ 2975428 w 2975428"/>
              <a:gd name="connsiteY1" fmla="*/ 0 h 3071510"/>
              <a:gd name="connsiteX2" fmla="*/ 2975428 w 2975428"/>
              <a:gd name="connsiteY2" fmla="*/ 3071510 h 3071510"/>
              <a:gd name="connsiteX3" fmla="*/ 0 w 2975428"/>
              <a:gd name="connsiteY3" fmla="*/ 3071510 h 3071510"/>
            </a:gdLst>
            <a:ahLst/>
            <a:cxnLst>
              <a:cxn ang="0">
                <a:pos x="connsiteX0" y="connsiteY0"/>
              </a:cxn>
              <a:cxn ang="0">
                <a:pos x="connsiteX1" y="connsiteY1"/>
              </a:cxn>
              <a:cxn ang="0">
                <a:pos x="connsiteX2" y="connsiteY2"/>
              </a:cxn>
              <a:cxn ang="0">
                <a:pos x="connsiteX3" y="connsiteY3"/>
              </a:cxn>
            </a:cxnLst>
            <a:rect l="l" t="t" r="r" b="b"/>
            <a:pathLst>
              <a:path w="2975428" h="3071510">
                <a:moveTo>
                  <a:pt x="0" y="0"/>
                </a:moveTo>
                <a:lnTo>
                  <a:pt x="2975428" y="0"/>
                </a:lnTo>
                <a:lnTo>
                  <a:pt x="2975428" y="3071510"/>
                </a:lnTo>
                <a:lnTo>
                  <a:pt x="0" y="3071510"/>
                </a:lnTo>
                <a:close/>
              </a:path>
            </a:pathLst>
          </a:custGeom>
        </p:spPr>
        <p:txBody>
          <a:bodyPr wrap="square">
            <a:noAutofit/>
          </a:bodyPr>
          <a:lstStyle>
            <a:lvl1pPr>
              <a:defRPr sz="1200"/>
            </a:lvl1pPr>
          </a:lstStyle>
          <a:p>
            <a:endParaRPr lang="en-ID"/>
          </a:p>
        </p:txBody>
      </p:sp>
      <p:sp>
        <p:nvSpPr>
          <p:cNvPr id="17" name="Picture Placeholder 16">
            <a:extLst>
              <a:ext uri="{FF2B5EF4-FFF2-40B4-BE49-F238E27FC236}">
                <a16:creationId xmlns:a16="http://schemas.microsoft.com/office/drawing/2014/main" id="{25837ACB-E78B-41B1-8DCF-9D11D337388B}"/>
              </a:ext>
            </a:extLst>
          </p:cNvPr>
          <p:cNvSpPr>
            <a:spLocks noGrp="1"/>
          </p:cNvSpPr>
          <p:nvPr>
            <p:ph type="pic" sz="quarter" idx="12"/>
          </p:nvPr>
        </p:nvSpPr>
        <p:spPr>
          <a:xfrm>
            <a:off x="3751945" y="682171"/>
            <a:ext cx="2373085" cy="2557060"/>
          </a:xfrm>
          <a:custGeom>
            <a:avLst/>
            <a:gdLst>
              <a:gd name="connsiteX0" fmla="*/ 0 w 2373085"/>
              <a:gd name="connsiteY0" fmla="*/ 0 h 2557060"/>
              <a:gd name="connsiteX1" fmla="*/ 2373085 w 2373085"/>
              <a:gd name="connsiteY1" fmla="*/ 0 h 2557060"/>
              <a:gd name="connsiteX2" fmla="*/ 2373085 w 2373085"/>
              <a:gd name="connsiteY2" fmla="*/ 2557060 h 2557060"/>
              <a:gd name="connsiteX3" fmla="*/ 0 w 2373085"/>
              <a:gd name="connsiteY3" fmla="*/ 2557060 h 2557060"/>
            </a:gdLst>
            <a:ahLst/>
            <a:cxnLst>
              <a:cxn ang="0">
                <a:pos x="connsiteX0" y="connsiteY0"/>
              </a:cxn>
              <a:cxn ang="0">
                <a:pos x="connsiteX1" y="connsiteY1"/>
              </a:cxn>
              <a:cxn ang="0">
                <a:pos x="connsiteX2" y="connsiteY2"/>
              </a:cxn>
              <a:cxn ang="0">
                <a:pos x="connsiteX3" y="connsiteY3"/>
              </a:cxn>
            </a:cxnLst>
            <a:rect l="l" t="t" r="r" b="b"/>
            <a:pathLst>
              <a:path w="2373085" h="2557060">
                <a:moveTo>
                  <a:pt x="0" y="0"/>
                </a:moveTo>
                <a:lnTo>
                  <a:pt x="2373085" y="0"/>
                </a:lnTo>
                <a:lnTo>
                  <a:pt x="2373085" y="2557060"/>
                </a:lnTo>
                <a:lnTo>
                  <a:pt x="0" y="2557060"/>
                </a:lnTo>
                <a:close/>
              </a:path>
            </a:pathLst>
          </a:custGeom>
        </p:spPr>
        <p:txBody>
          <a:bodyPr wrap="square">
            <a:noAutofit/>
          </a:bodyPr>
          <a:lstStyle>
            <a:lvl1pPr>
              <a:defRPr sz="1200"/>
            </a:lvl1pPr>
          </a:lstStyle>
          <a:p>
            <a:endParaRPr lang="en-ID"/>
          </a:p>
        </p:txBody>
      </p:sp>
      <p:sp>
        <p:nvSpPr>
          <p:cNvPr id="18" name="Picture Placeholder 17">
            <a:extLst>
              <a:ext uri="{FF2B5EF4-FFF2-40B4-BE49-F238E27FC236}">
                <a16:creationId xmlns:a16="http://schemas.microsoft.com/office/drawing/2014/main" id="{C08AEE00-1A21-4F75-ACA4-697DF71FAEF2}"/>
              </a:ext>
            </a:extLst>
          </p:cNvPr>
          <p:cNvSpPr>
            <a:spLocks noGrp="1"/>
          </p:cNvSpPr>
          <p:nvPr>
            <p:ph type="pic" sz="quarter" idx="13"/>
          </p:nvPr>
        </p:nvSpPr>
        <p:spPr>
          <a:xfrm>
            <a:off x="6277431" y="682171"/>
            <a:ext cx="2373085" cy="2557060"/>
          </a:xfrm>
          <a:custGeom>
            <a:avLst/>
            <a:gdLst>
              <a:gd name="connsiteX0" fmla="*/ 0 w 2373085"/>
              <a:gd name="connsiteY0" fmla="*/ 0 h 2557060"/>
              <a:gd name="connsiteX1" fmla="*/ 2373085 w 2373085"/>
              <a:gd name="connsiteY1" fmla="*/ 0 h 2557060"/>
              <a:gd name="connsiteX2" fmla="*/ 2373085 w 2373085"/>
              <a:gd name="connsiteY2" fmla="*/ 2557060 h 2557060"/>
              <a:gd name="connsiteX3" fmla="*/ 0 w 2373085"/>
              <a:gd name="connsiteY3" fmla="*/ 2557060 h 2557060"/>
            </a:gdLst>
            <a:ahLst/>
            <a:cxnLst>
              <a:cxn ang="0">
                <a:pos x="connsiteX0" y="connsiteY0"/>
              </a:cxn>
              <a:cxn ang="0">
                <a:pos x="connsiteX1" y="connsiteY1"/>
              </a:cxn>
              <a:cxn ang="0">
                <a:pos x="connsiteX2" y="connsiteY2"/>
              </a:cxn>
              <a:cxn ang="0">
                <a:pos x="connsiteX3" y="connsiteY3"/>
              </a:cxn>
            </a:cxnLst>
            <a:rect l="l" t="t" r="r" b="b"/>
            <a:pathLst>
              <a:path w="2373085" h="2557060">
                <a:moveTo>
                  <a:pt x="0" y="0"/>
                </a:moveTo>
                <a:lnTo>
                  <a:pt x="2373085" y="0"/>
                </a:lnTo>
                <a:lnTo>
                  <a:pt x="2373085" y="2557060"/>
                </a:lnTo>
                <a:lnTo>
                  <a:pt x="0" y="2557060"/>
                </a:lnTo>
                <a:close/>
              </a:path>
            </a:pathLst>
          </a:custGeom>
        </p:spPr>
        <p:txBody>
          <a:bodyPr wrap="square">
            <a:noAutofit/>
          </a:bodyPr>
          <a:lstStyle>
            <a:lvl1pPr>
              <a:defRPr sz="1200"/>
            </a:lvl1pPr>
          </a:lstStyle>
          <a:p>
            <a:endParaRPr lang="en-ID"/>
          </a:p>
        </p:txBody>
      </p:sp>
      <p:sp>
        <p:nvSpPr>
          <p:cNvPr id="15" name="Picture Placeholder 14">
            <a:extLst>
              <a:ext uri="{FF2B5EF4-FFF2-40B4-BE49-F238E27FC236}">
                <a16:creationId xmlns:a16="http://schemas.microsoft.com/office/drawing/2014/main" id="{BF31895B-D30A-49D9-AEDF-405652296300}"/>
              </a:ext>
            </a:extLst>
          </p:cNvPr>
          <p:cNvSpPr>
            <a:spLocks noGrp="1"/>
          </p:cNvSpPr>
          <p:nvPr>
            <p:ph type="pic" sz="quarter" idx="14"/>
          </p:nvPr>
        </p:nvSpPr>
        <p:spPr>
          <a:xfrm>
            <a:off x="8821060" y="682171"/>
            <a:ext cx="2373085" cy="5609772"/>
          </a:xfrm>
          <a:custGeom>
            <a:avLst/>
            <a:gdLst>
              <a:gd name="connsiteX0" fmla="*/ 0 w 2373085"/>
              <a:gd name="connsiteY0" fmla="*/ 0 h 5609772"/>
              <a:gd name="connsiteX1" fmla="*/ 2373085 w 2373085"/>
              <a:gd name="connsiteY1" fmla="*/ 0 h 5609772"/>
              <a:gd name="connsiteX2" fmla="*/ 2373085 w 2373085"/>
              <a:gd name="connsiteY2" fmla="*/ 5609772 h 5609772"/>
              <a:gd name="connsiteX3" fmla="*/ 0 w 2373085"/>
              <a:gd name="connsiteY3" fmla="*/ 5609772 h 5609772"/>
            </a:gdLst>
            <a:ahLst/>
            <a:cxnLst>
              <a:cxn ang="0">
                <a:pos x="connsiteX0" y="connsiteY0"/>
              </a:cxn>
              <a:cxn ang="0">
                <a:pos x="connsiteX1" y="connsiteY1"/>
              </a:cxn>
              <a:cxn ang="0">
                <a:pos x="connsiteX2" y="connsiteY2"/>
              </a:cxn>
              <a:cxn ang="0">
                <a:pos x="connsiteX3" y="connsiteY3"/>
              </a:cxn>
            </a:cxnLst>
            <a:rect l="l" t="t" r="r" b="b"/>
            <a:pathLst>
              <a:path w="2373085" h="5609772">
                <a:moveTo>
                  <a:pt x="0" y="0"/>
                </a:moveTo>
                <a:lnTo>
                  <a:pt x="2373085" y="0"/>
                </a:lnTo>
                <a:lnTo>
                  <a:pt x="2373085" y="5609772"/>
                </a:lnTo>
                <a:lnTo>
                  <a:pt x="0" y="5609772"/>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19966628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92571329-E44E-4B25-9AED-DA442AFD36CF}"/>
              </a:ext>
            </a:extLst>
          </p:cNvPr>
          <p:cNvSpPr>
            <a:spLocks noGrp="1"/>
          </p:cNvSpPr>
          <p:nvPr>
            <p:ph type="pic" sz="quarter" idx="10"/>
          </p:nvPr>
        </p:nvSpPr>
        <p:spPr>
          <a:xfrm>
            <a:off x="624115" y="682171"/>
            <a:ext cx="2975428" cy="2346292"/>
          </a:xfrm>
          <a:custGeom>
            <a:avLst/>
            <a:gdLst>
              <a:gd name="connsiteX0" fmla="*/ 0 w 2975428"/>
              <a:gd name="connsiteY0" fmla="*/ 0 h 2346292"/>
              <a:gd name="connsiteX1" fmla="*/ 2975428 w 2975428"/>
              <a:gd name="connsiteY1" fmla="*/ 0 h 2346292"/>
              <a:gd name="connsiteX2" fmla="*/ 2975428 w 2975428"/>
              <a:gd name="connsiteY2" fmla="*/ 2346292 h 2346292"/>
              <a:gd name="connsiteX3" fmla="*/ 0 w 2975428"/>
              <a:gd name="connsiteY3" fmla="*/ 2346292 h 2346292"/>
            </a:gdLst>
            <a:ahLst/>
            <a:cxnLst>
              <a:cxn ang="0">
                <a:pos x="connsiteX0" y="connsiteY0"/>
              </a:cxn>
              <a:cxn ang="0">
                <a:pos x="connsiteX1" y="connsiteY1"/>
              </a:cxn>
              <a:cxn ang="0">
                <a:pos x="connsiteX2" y="connsiteY2"/>
              </a:cxn>
              <a:cxn ang="0">
                <a:pos x="connsiteX3" y="connsiteY3"/>
              </a:cxn>
            </a:cxnLst>
            <a:rect l="l" t="t" r="r" b="b"/>
            <a:pathLst>
              <a:path w="2975428" h="2346292">
                <a:moveTo>
                  <a:pt x="0" y="0"/>
                </a:moveTo>
                <a:lnTo>
                  <a:pt x="2975428" y="0"/>
                </a:lnTo>
                <a:lnTo>
                  <a:pt x="2975428" y="2346292"/>
                </a:lnTo>
                <a:lnTo>
                  <a:pt x="0" y="2346292"/>
                </a:lnTo>
                <a:close/>
              </a:path>
            </a:pathLst>
          </a:custGeom>
        </p:spPr>
        <p:txBody>
          <a:bodyPr wrap="square">
            <a:noAutofit/>
          </a:bodyPr>
          <a:lstStyle>
            <a:lvl1pPr>
              <a:defRPr sz="1200"/>
            </a:lvl1pPr>
          </a:lstStyle>
          <a:p>
            <a:endParaRPr lang="en-ID"/>
          </a:p>
        </p:txBody>
      </p:sp>
      <p:sp>
        <p:nvSpPr>
          <p:cNvPr id="18" name="Picture Placeholder 17">
            <a:extLst>
              <a:ext uri="{FF2B5EF4-FFF2-40B4-BE49-F238E27FC236}">
                <a16:creationId xmlns:a16="http://schemas.microsoft.com/office/drawing/2014/main" id="{E773855C-B518-4CCF-97EB-B698835B86F7}"/>
              </a:ext>
            </a:extLst>
          </p:cNvPr>
          <p:cNvSpPr>
            <a:spLocks noGrp="1"/>
          </p:cNvSpPr>
          <p:nvPr>
            <p:ph type="pic" sz="quarter" idx="11"/>
          </p:nvPr>
        </p:nvSpPr>
        <p:spPr>
          <a:xfrm>
            <a:off x="624115" y="3220433"/>
            <a:ext cx="2975428" cy="3071510"/>
          </a:xfrm>
          <a:custGeom>
            <a:avLst/>
            <a:gdLst>
              <a:gd name="connsiteX0" fmla="*/ 0 w 2975428"/>
              <a:gd name="connsiteY0" fmla="*/ 0 h 3071510"/>
              <a:gd name="connsiteX1" fmla="*/ 2975428 w 2975428"/>
              <a:gd name="connsiteY1" fmla="*/ 0 h 3071510"/>
              <a:gd name="connsiteX2" fmla="*/ 2975428 w 2975428"/>
              <a:gd name="connsiteY2" fmla="*/ 3071510 h 3071510"/>
              <a:gd name="connsiteX3" fmla="*/ 0 w 2975428"/>
              <a:gd name="connsiteY3" fmla="*/ 3071510 h 3071510"/>
            </a:gdLst>
            <a:ahLst/>
            <a:cxnLst>
              <a:cxn ang="0">
                <a:pos x="connsiteX0" y="connsiteY0"/>
              </a:cxn>
              <a:cxn ang="0">
                <a:pos x="connsiteX1" y="connsiteY1"/>
              </a:cxn>
              <a:cxn ang="0">
                <a:pos x="connsiteX2" y="connsiteY2"/>
              </a:cxn>
              <a:cxn ang="0">
                <a:pos x="connsiteX3" y="connsiteY3"/>
              </a:cxn>
            </a:cxnLst>
            <a:rect l="l" t="t" r="r" b="b"/>
            <a:pathLst>
              <a:path w="2975428" h="3071510">
                <a:moveTo>
                  <a:pt x="0" y="0"/>
                </a:moveTo>
                <a:lnTo>
                  <a:pt x="2975428" y="0"/>
                </a:lnTo>
                <a:lnTo>
                  <a:pt x="2975428" y="3071510"/>
                </a:lnTo>
                <a:lnTo>
                  <a:pt x="0" y="3071510"/>
                </a:lnTo>
                <a:close/>
              </a:path>
            </a:pathLst>
          </a:custGeom>
        </p:spPr>
        <p:txBody>
          <a:bodyPr wrap="square">
            <a:noAutofit/>
          </a:bodyPr>
          <a:lstStyle>
            <a:lvl1pPr>
              <a:defRPr sz="1200"/>
            </a:lvl1pPr>
          </a:lstStyle>
          <a:p>
            <a:endParaRPr lang="en-ID"/>
          </a:p>
        </p:txBody>
      </p:sp>
      <p:sp>
        <p:nvSpPr>
          <p:cNvPr id="19" name="Picture Placeholder 18">
            <a:extLst>
              <a:ext uri="{FF2B5EF4-FFF2-40B4-BE49-F238E27FC236}">
                <a16:creationId xmlns:a16="http://schemas.microsoft.com/office/drawing/2014/main" id="{CE78C370-DB48-44C6-BE9C-A8D3DE439FE1}"/>
              </a:ext>
            </a:extLst>
          </p:cNvPr>
          <p:cNvSpPr>
            <a:spLocks noGrp="1"/>
          </p:cNvSpPr>
          <p:nvPr>
            <p:ph type="pic" sz="quarter" idx="12"/>
          </p:nvPr>
        </p:nvSpPr>
        <p:spPr>
          <a:xfrm>
            <a:off x="3751945" y="3734883"/>
            <a:ext cx="2373085" cy="2557060"/>
          </a:xfrm>
          <a:custGeom>
            <a:avLst/>
            <a:gdLst>
              <a:gd name="connsiteX0" fmla="*/ 0 w 2373085"/>
              <a:gd name="connsiteY0" fmla="*/ 0 h 2557060"/>
              <a:gd name="connsiteX1" fmla="*/ 2373085 w 2373085"/>
              <a:gd name="connsiteY1" fmla="*/ 0 h 2557060"/>
              <a:gd name="connsiteX2" fmla="*/ 2373085 w 2373085"/>
              <a:gd name="connsiteY2" fmla="*/ 2557060 h 2557060"/>
              <a:gd name="connsiteX3" fmla="*/ 0 w 2373085"/>
              <a:gd name="connsiteY3" fmla="*/ 2557060 h 2557060"/>
            </a:gdLst>
            <a:ahLst/>
            <a:cxnLst>
              <a:cxn ang="0">
                <a:pos x="connsiteX0" y="connsiteY0"/>
              </a:cxn>
              <a:cxn ang="0">
                <a:pos x="connsiteX1" y="connsiteY1"/>
              </a:cxn>
              <a:cxn ang="0">
                <a:pos x="connsiteX2" y="connsiteY2"/>
              </a:cxn>
              <a:cxn ang="0">
                <a:pos x="connsiteX3" y="connsiteY3"/>
              </a:cxn>
            </a:cxnLst>
            <a:rect l="l" t="t" r="r" b="b"/>
            <a:pathLst>
              <a:path w="2373085" h="2557060">
                <a:moveTo>
                  <a:pt x="0" y="0"/>
                </a:moveTo>
                <a:lnTo>
                  <a:pt x="2373085" y="0"/>
                </a:lnTo>
                <a:lnTo>
                  <a:pt x="2373085" y="2557060"/>
                </a:lnTo>
                <a:lnTo>
                  <a:pt x="0" y="2557060"/>
                </a:lnTo>
                <a:close/>
              </a:path>
            </a:pathLst>
          </a:custGeom>
        </p:spPr>
        <p:txBody>
          <a:bodyPr wrap="square">
            <a:noAutofit/>
          </a:bodyPr>
          <a:lstStyle>
            <a:lvl1pPr>
              <a:defRPr sz="1200"/>
            </a:lvl1pPr>
          </a:lstStyle>
          <a:p>
            <a:endParaRPr lang="en-ID"/>
          </a:p>
        </p:txBody>
      </p:sp>
      <p:sp>
        <p:nvSpPr>
          <p:cNvPr id="20" name="Picture Placeholder 19">
            <a:extLst>
              <a:ext uri="{FF2B5EF4-FFF2-40B4-BE49-F238E27FC236}">
                <a16:creationId xmlns:a16="http://schemas.microsoft.com/office/drawing/2014/main" id="{BC0F881C-F6FB-496F-9F08-328A0D9C8B3F}"/>
              </a:ext>
            </a:extLst>
          </p:cNvPr>
          <p:cNvSpPr>
            <a:spLocks noGrp="1"/>
          </p:cNvSpPr>
          <p:nvPr>
            <p:ph type="pic" sz="quarter" idx="13"/>
          </p:nvPr>
        </p:nvSpPr>
        <p:spPr>
          <a:xfrm>
            <a:off x="6277431" y="3734883"/>
            <a:ext cx="2373085" cy="2557060"/>
          </a:xfrm>
          <a:custGeom>
            <a:avLst/>
            <a:gdLst>
              <a:gd name="connsiteX0" fmla="*/ 0 w 2373085"/>
              <a:gd name="connsiteY0" fmla="*/ 0 h 2557060"/>
              <a:gd name="connsiteX1" fmla="*/ 2373085 w 2373085"/>
              <a:gd name="connsiteY1" fmla="*/ 0 h 2557060"/>
              <a:gd name="connsiteX2" fmla="*/ 2373085 w 2373085"/>
              <a:gd name="connsiteY2" fmla="*/ 2557060 h 2557060"/>
              <a:gd name="connsiteX3" fmla="*/ 0 w 2373085"/>
              <a:gd name="connsiteY3" fmla="*/ 2557060 h 2557060"/>
            </a:gdLst>
            <a:ahLst/>
            <a:cxnLst>
              <a:cxn ang="0">
                <a:pos x="connsiteX0" y="connsiteY0"/>
              </a:cxn>
              <a:cxn ang="0">
                <a:pos x="connsiteX1" y="connsiteY1"/>
              </a:cxn>
              <a:cxn ang="0">
                <a:pos x="connsiteX2" y="connsiteY2"/>
              </a:cxn>
              <a:cxn ang="0">
                <a:pos x="connsiteX3" y="connsiteY3"/>
              </a:cxn>
            </a:cxnLst>
            <a:rect l="l" t="t" r="r" b="b"/>
            <a:pathLst>
              <a:path w="2373085" h="2557060">
                <a:moveTo>
                  <a:pt x="0" y="0"/>
                </a:moveTo>
                <a:lnTo>
                  <a:pt x="2373085" y="0"/>
                </a:lnTo>
                <a:lnTo>
                  <a:pt x="2373085" y="2557060"/>
                </a:lnTo>
                <a:lnTo>
                  <a:pt x="0" y="2557060"/>
                </a:lnTo>
                <a:close/>
              </a:path>
            </a:pathLst>
          </a:custGeom>
        </p:spPr>
        <p:txBody>
          <a:bodyPr wrap="square">
            <a:noAutofit/>
          </a:bodyPr>
          <a:lstStyle>
            <a:lvl1pPr>
              <a:defRPr sz="1200"/>
            </a:lvl1pPr>
          </a:lstStyle>
          <a:p>
            <a:endParaRPr lang="en-ID"/>
          </a:p>
        </p:txBody>
      </p:sp>
      <p:sp>
        <p:nvSpPr>
          <p:cNvPr id="16" name="Picture Placeholder 15">
            <a:extLst>
              <a:ext uri="{FF2B5EF4-FFF2-40B4-BE49-F238E27FC236}">
                <a16:creationId xmlns:a16="http://schemas.microsoft.com/office/drawing/2014/main" id="{873F7143-2CA8-4575-8C28-A8A5ED69DC79}"/>
              </a:ext>
            </a:extLst>
          </p:cNvPr>
          <p:cNvSpPr>
            <a:spLocks noGrp="1"/>
          </p:cNvSpPr>
          <p:nvPr>
            <p:ph type="pic" sz="quarter" idx="14"/>
          </p:nvPr>
        </p:nvSpPr>
        <p:spPr>
          <a:xfrm>
            <a:off x="8821060" y="682171"/>
            <a:ext cx="2373085" cy="5609772"/>
          </a:xfrm>
          <a:custGeom>
            <a:avLst/>
            <a:gdLst>
              <a:gd name="connsiteX0" fmla="*/ 0 w 2373085"/>
              <a:gd name="connsiteY0" fmla="*/ 0 h 5609772"/>
              <a:gd name="connsiteX1" fmla="*/ 2373085 w 2373085"/>
              <a:gd name="connsiteY1" fmla="*/ 0 h 5609772"/>
              <a:gd name="connsiteX2" fmla="*/ 2373085 w 2373085"/>
              <a:gd name="connsiteY2" fmla="*/ 5609772 h 5609772"/>
              <a:gd name="connsiteX3" fmla="*/ 0 w 2373085"/>
              <a:gd name="connsiteY3" fmla="*/ 5609772 h 5609772"/>
            </a:gdLst>
            <a:ahLst/>
            <a:cxnLst>
              <a:cxn ang="0">
                <a:pos x="connsiteX0" y="connsiteY0"/>
              </a:cxn>
              <a:cxn ang="0">
                <a:pos x="connsiteX1" y="connsiteY1"/>
              </a:cxn>
              <a:cxn ang="0">
                <a:pos x="connsiteX2" y="connsiteY2"/>
              </a:cxn>
              <a:cxn ang="0">
                <a:pos x="connsiteX3" y="connsiteY3"/>
              </a:cxn>
            </a:cxnLst>
            <a:rect l="l" t="t" r="r" b="b"/>
            <a:pathLst>
              <a:path w="2373085" h="5609772">
                <a:moveTo>
                  <a:pt x="0" y="0"/>
                </a:moveTo>
                <a:lnTo>
                  <a:pt x="2373085" y="0"/>
                </a:lnTo>
                <a:lnTo>
                  <a:pt x="2373085" y="5609772"/>
                </a:lnTo>
                <a:lnTo>
                  <a:pt x="0" y="5609772"/>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3383953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701A155-2FCD-4243-AF47-6E8BAB8140FF}"/>
              </a:ext>
            </a:extLst>
          </p:cNvPr>
          <p:cNvSpPr>
            <a:spLocks noGrp="1"/>
          </p:cNvSpPr>
          <p:nvPr>
            <p:ph type="pic" sz="quarter" idx="10"/>
          </p:nvPr>
        </p:nvSpPr>
        <p:spPr>
          <a:xfrm>
            <a:off x="1" y="0"/>
            <a:ext cx="4920343" cy="6858000"/>
          </a:xfrm>
          <a:custGeom>
            <a:avLst/>
            <a:gdLst>
              <a:gd name="connsiteX0" fmla="*/ 0 w 4920343"/>
              <a:gd name="connsiteY0" fmla="*/ 0 h 6858000"/>
              <a:gd name="connsiteX1" fmla="*/ 4920343 w 4920343"/>
              <a:gd name="connsiteY1" fmla="*/ 0 h 6858000"/>
              <a:gd name="connsiteX2" fmla="*/ 4920343 w 4920343"/>
              <a:gd name="connsiteY2" fmla="*/ 6858000 h 6858000"/>
              <a:gd name="connsiteX3" fmla="*/ 0 w 49203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20343" h="6858000">
                <a:moveTo>
                  <a:pt x="0" y="0"/>
                </a:moveTo>
                <a:lnTo>
                  <a:pt x="4920343" y="0"/>
                </a:lnTo>
                <a:lnTo>
                  <a:pt x="4920343" y="6858000"/>
                </a:lnTo>
                <a:lnTo>
                  <a:pt x="0" y="6858000"/>
                </a:lnTo>
                <a:close/>
              </a:path>
            </a:pathLst>
          </a:custGeom>
        </p:spPr>
        <p:txBody>
          <a:bodyPr wrap="square">
            <a:noAutofit/>
          </a:bodyPr>
          <a:lstStyle>
            <a:lvl1pPr>
              <a:defRPr sz="1200"/>
            </a:lvl1pPr>
          </a:lstStyle>
          <a:p>
            <a:endParaRPr lang="en-ID"/>
          </a:p>
        </p:txBody>
      </p:sp>
      <p:sp>
        <p:nvSpPr>
          <p:cNvPr id="16" name="Picture Placeholder 15">
            <a:extLst>
              <a:ext uri="{FF2B5EF4-FFF2-40B4-BE49-F238E27FC236}">
                <a16:creationId xmlns:a16="http://schemas.microsoft.com/office/drawing/2014/main" id="{58D476F3-70F9-42B0-A840-BC9B1CAC96A9}"/>
              </a:ext>
            </a:extLst>
          </p:cNvPr>
          <p:cNvSpPr>
            <a:spLocks noGrp="1"/>
          </p:cNvSpPr>
          <p:nvPr>
            <p:ph type="pic" sz="quarter" idx="11"/>
          </p:nvPr>
        </p:nvSpPr>
        <p:spPr>
          <a:xfrm>
            <a:off x="5203373" y="943429"/>
            <a:ext cx="2165804" cy="2046515"/>
          </a:xfrm>
          <a:custGeom>
            <a:avLst/>
            <a:gdLst>
              <a:gd name="connsiteX0" fmla="*/ 0 w 2165804"/>
              <a:gd name="connsiteY0" fmla="*/ 0 h 2046515"/>
              <a:gd name="connsiteX1" fmla="*/ 2165804 w 2165804"/>
              <a:gd name="connsiteY1" fmla="*/ 0 h 2046515"/>
              <a:gd name="connsiteX2" fmla="*/ 2165804 w 2165804"/>
              <a:gd name="connsiteY2" fmla="*/ 2046515 h 2046515"/>
              <a:gd name="connsiteX3" fmla="*/ 0 w 2165804"/>
              <a:gd name="connsiteY3" fmla="*/ 2046515 h 2046515"/>
            </a:gdLst>
            <a:ahLst/>
            <a:cxnLst>
              <a:cxn ang="0">
                <a:pos x="connsiteX0" y="connsiteY0"/>
              </a:cxn>
              <a:cxn ang="0">
                <a:pos x="connsiteX1" y="connsiteY1"/>
              </a:cxn>
              <a:cxn ang="0">
                <a:pos x="connsiteX2" y="connsiteY2"/>
              </a:cxn>
              <a:cxn ang="0">
                <a:pos x="connsiteX3" y="connsiteY3"/>
              </a:cxn>
            </a:cxnLst>
            <a:rect l="l" t="t" r="r" b="b"/>
            <a:pathLst>
              <a:path w="2165804" h="2046515">
                <a:moveTo>
                  <a:pt x="0" y="0"/>
                </a:moveTo>
                <a:lnTo>
                  <a:pt x="2165804" y="0"/>
                </a:lnTo>
                <a:lnTo>
                  <a:pt x="2165804" y="2046515"/>
                </a:lnTo>
                <a:lnTo>
                  <a:pt x="0" y="2046515"/>
                </a:lnTo>
                <a:close/>
              </a:path>
            </a:pathLst>
          </a:custGeom>
        </p:spPr>
        <p:txBody>
          <a:bodyPr wrap="square">
            <a:noAutofit/>
          </a:bodyPr>
          <a:lstStyle>
            <a:lvl1pPr>
              <a:defRPr sz="1200"/>
            </a:lvl1pPr>
          </a:lstStyle>
          <a:p>
            <a:endParaRPr lang="en-ID"/>
          </a:p>
        </p:txBody>
      </p:sp>
      <p:sp>
        <p:nvSpPr>
          <p:cNvPr id="15" name="Picture Placeholder 14">
            <a:extLst>
              <a:ext uri="{FF2B5EF4-FFF2-40B4-BE49-F238E27FC236}">
                <a16:creationId xmlns:a16="http://schemas.microsoft.com/office/drawing/2014/main" id="{AD898948-B056-4CC3-AC7D-547DDFCFE4B4}"/>
              </a:ext>
            </a:extLst>
          </p:cNvPr>
          <p:cNvSpPr>
            <a:spLocks noGrp="1"/>
          </p:cNvSpPr>
          <p:nvPr>
            <p:ph type="pic" sz="quarter" idx="12"/>
          </p:nvPr>
        </p:nvSpPr>
        <p:spPr>
          <a:xfrm>
            <a:off x="7614785" y="943428"/>
            <a:ext cx="2165804" cy="2046515"/>
          </a:xfrm>
          <a:custGeom>
            <a:avLst/>
            <a:gdLst>
              <a:gd name="connsiteX0" fmla="*/ 0 w 2165804"/>
              <a:gd name="connsiteY0" fmla="*/ 0 h 2046515"/>
              <a:gd name="connsiteX1" fmla="*/ 2165804 w 2165804"/>
              <a:gd name="connsiteY1" fmla="*/ 0 h 2046515"/>
              <a:gd name="connsiteX2" fmla="*/ 2165804 w 2165804"/>
              <a:gd name="connsiteY2" fmla="*/ 2046515 h 2046515"/>
              <a:gd name="connsiteX3" fmla="*/ 0 w 2165804"/>
              <a:gd name="connsiteY3" fmla="*/ 2046515 h 2046515"/>
            </a:gdLst>
            <a:ahLst/>
            <a:cxnLst>
              <a:cxn ang="0">
                <a:pos x="connsiteX0" y="connsiteY0"/>
              </a:cxn>
              <a:cxn ang="0">
                <a:pos x="connsiteX1" y="connsiteY1"/>
              </a:cxn>
              <a:cxn ang="0">
                <a:pos x="connsiteX2" y="connsiteY2"/>
              </a:cxn>
              <a:cxn ang="0">
                <a:pos x="connsiteX3" y="connsiteY3"/>
              </a:cxn>
            </a:cxnLst>
            <a:rect l="l" t="t" r="r" b="b"/>
            <a:pathLst>
              <a:path w="2165804" h="2046515">
                <a:moveTo>
                  <a:pt x="0" y="0"/>
                </a:moveTo>
                <a:lnTo>
                  <a:pt x="2165804" y="0"/>
                </a:lnTo>
                <a:lnTo>
                  <a:pt x="2165804" y="2046515"/>
                </a:lnTo>
                <a:lnTo>
                  <a:pt x="0" y="2046515"/>
                </a:lnTo>
                <a:close/>
              </a:path>
            </a:pathLst>
          </a:custGeom>
        </p:spPr>
        <p:txBody>
          <a:bodyPr wrap="square">
            <a:noAutofit/>
          </a:bodyPr>
          <a:lstStyle>
            <a:lvl1pPr>
              <a:defRPr sz="1200"/>
            </a:lvl1pPr>
          </a:lstStyle>
          <a:p>
            <a:endParaRPr lang="en-ID"/>
          </a:p>
        </p:txBody>
      </p:sp>
      <p:sp>
        <p:nvSpPr>
          <p:cNvPr id="14" name="Picture Placeholder 13">
            <a:extLst>
              <a:ext uri="{FF2B5EF4-FFF2-40B4-BE49-F238E27FC236}">
                <a16:creationId xmlns:a16="http://schemas.microsoft.com/office/drawing/2014/main" id="{BB856603-D971-4BB6-BA5B-A0D4FF70FAA4}"/>
              </a:ext>
            </a:extLst>
          </p:cNvPr>
          <p:cNvSpPr>
            <a:spLocks noGrp="1"/>
          </p:cNvSpPr>
          <p:nvPr>
            <p:ph type="pic" sz="quarter" idx="13"/>
          </p:nvPr>
        </p:nvSpPr>
        <p:spPr>
          <a:xfrm>
            <a:off x="10026196" y="943428"/>
            <a:ext cx="2165804" cy="2046515"/>
          </a:xfrm>
          <a:custGeom>
            <a:avLst/>
            <a:gdLst>
              <a:gd name="connsiteX0" fmla="*/ 0 w 2165804"/>
              <a:gd name="connsiteY0" fmla="*/ 0 h 2046515"/>
              <a:gd name="connsiteX1" fmla="*/ 2165804 w 2165804"/>
              <a:gd name="connsiteY1" fmla="*/ 0 h 2046515"/>
              <a:gd name="connsiteX2" fmla="*/ 2165804 w 2165804"/>
              <a:gd name="connsiteY2" fmla="*/ 2046515 h 2046515"/>
              <a:gd name="connsiteX3" fmla="*/ 0 w 2165804"/>
              <a:gd name="connsiteY3" fmla="*/ 2046515 h 2046515"/>
            </a:gdLst>
            <a:ahLst/>
            <a:cxnLst>
              <a:cxn ang="0">
                <a:pos x="connsiteX0" y="connsiteY0"/>
              </a:cxn>
              <a:cxn ang="0">
                <a:pos x="connsiteX1" y="connsiteY1"/>
              </a:cxn>
              <a:cxn ang="0">
                <a:pos x="connsiteX2" y="connsiteY2"/>
              </a:cxn>
              <a:cxn ang="0">
                <a:pos x="connsiteX3" y="connsiteY3"/>
              </a:cxn>
            </a:cxnLst>
            <a:rect l="l" t="t" r="r" b="b"/>
            <a:pathLst>
              <a:path w="2165804" h="2046515">
                <a:moveTo>
                  <a:pt x="0" y="0"/>
                </a:moveTo>
                <a:lnTo>
                  <a:pt x="2165804" y="0"/>
                </a:lnTo>
                <a:lnTo>
                  <a:pt x="2165804" y="2046515"/>
                </a:lnTo>
                <a:lnTo>
                  <a:pt x="0" y="2046515"/>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6710132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394BC0D-BD2C-49A8-8A4A-755119F5D514}"/>
              </a:ext>
            </a:extLst>
          </p:cNvPr>
          <p:cNvSpPr>
            <a:spLocks noGrp="1"/>
          </p:cNvSpPr>
          <p:nvPr>
            <p:ph type="pic" sz="quarter" idx="10"/>
          </p:nvPr>
        </p:nvSpPr>
        <p:spPr>
          <a:xfrm>
            <a:off x="6400800" y="0"/>
            <a:ext cx="4093029" cy="3062514"/>
          </a:xfrm>
          <a:custGeom>
            <a:avLst/>
            <a:gdLst>
              <a:gd name="connsiteX0" fmla="*/ 0 w 4093029"/>
              <a:gd name="connsiteY0" fmla="*/ 0 h 3062514"/>
              <a:gd name="connsiteX1" fmla="*/ 4093029 w 4093029"/>
              <a:gd name="connsiteY1" fmla="*/ 0 h 3062514"/>
              <a:gd name="connsiteX2" fmla="*/ 4093029 w 4093029"/>
              <a:gd name="connsiteY2" fmla="*/ 3062514 h 3062514"/>
              <a:gd name="connsiteX3" fmla="*/ 0 w 4093029"/>
              <a:gd name="connsiteY3" fmla="*/ 3062514 h 3062514"/>
            </a:gdLst>
            <a:ahLst/>
            <a:cxnLst>
              <a:cxn ang="0">
                <a:pos x="connsiteX0" y="connsiteY0"/>
              </a:cxn>
              <a:cxn ang="0">
                <a:pos x="connsiteX1" y="connsiteY1"/>
              </a:cxn>
              <a:cxn ang="0">
                <a:pos x="connsiteX2" y="connsiteY2"/>
              </a:cxn>
              <a:cxn ang="0">
                <a:pos x="connsiteX3" y="connsiteY3"/>
              </a:cxn>
            </a:cxnLst>
            <a:rect l="l" t="t" r="r" b="b"/>
            <a:pathLst>
              <a:path w="4093029" h="3062514">
                <a:moveTo>
                  <a:pt x="0" y="0"/>
                </a:moveTo>
                <a:lnTo>
                  <a:pt x="4093029" y="0"/>
                </a:lnTo>
                <a:lnTo>
                  <a:pt x="4093029" y="3062514"/>
                </a:lnTo>
                <a:lnTo>
                  <a:pt x="0" y="3062514"/>
                </a:lnTo>
                <a:close/>
              </a:path>
            </a:pathLst>
          </a:custGeom>
        </p:spPr>
        <p:txBody>
          <a:bodyPr wrap="square">
            <a:noAutofit/>
          </a:bodyPr>
          <a:lstStyle>
            <a:lvl1pPr>
              <a:defRPr sz="1200"/>
            </a:lvl1pPr>
          </a:lstStyle>
          <a:p>
            <a:endParaRPr lang="en-ID"/>
          </a:p>
        </p:txBody>
      </p:sp>
      <p:sp>
        <p:nvSpPr>
          <p:cNvPr id="8" name="Picture Placeholder 7">
            <a:extLst>
              <a:ext uri="{FF2B5EF4-FFF2-40B4-BE49-F238E27FC236}">
                <a16:creationId xmlns:a16="http://schemas.microsoft.com/office/drawing/2014/main" id="{7D883364-D224-4309-BE87-047F275C376A}"/>
              </a:ext>
            </a:extLst>
          </p:cNvPr>
          <p:cNvSpPr>
            <a:spLocks noGrp="1"/>
          </p:cNvSpPr>
          <p:nvPr>
            <p:ph type="pic" sz="quarter" idx="11"/>
          </p:nvPr>
        </p:nvSpPr>
        <p:spPr>
          <a:xfrm>
            <a:off x="6400800" y="3367314"/>
            <a:ext cx="5217887" cy="3062514"/>
          </a:xfrm>
          <a:custGeom>
            <a:avLst/>
            <a:gdLst>
              <a:gd name="connsiteX0" fmla="*/ 0 w 5217887"/>
              <a:gd name="connsiteY0" fmla="*/ 0 h 3062514"/>
              <a:gd name="connsiteX1" fmla="*/ 5217887 w 5217887"/>
              <a:gd name="connsiteY1" fmla="*/ 0 h 3062514"/>
              <a:gd name="connsiteX2" fmla="*/ 5217887 w 5217887"/>
              <a:gd name="connsiteY2" fmla="*/ 3062514 h 3062514"/>
              <a:gd name="connsiteX3" fmla="*/ 0 w 5217887"/>
              <a:gd name="connsiteY3" fmla="*/ 3062514 h 3062514"/>
            </a:gdLst>
            <a:ahLst/>
            <a:cxnLst>
              <a:cxn ang="0">
                <a:pos x="connsiteX0" y="connsiteY0"/>
              </a:cxn>
              <a:cxn ang="0">
                <a:pos x="connsiteX1" y="connsiteY1"/>
              </a:cxn>
              <a:cxn ang="0">
                <a:pos x="connsiteX2" y="connsiteY2"/>
              </a:cxn>
              <a:cxn ang="0">
                <a:pos x="connsiteX3" y="connsiteY3"/>
              </a:cxn>
            </a:cxnLst>
            <a:rect l="l" t="t" r="r" b="b"/>
            <a:pathLst>
              <a:path w="5217887" h="3062514">
                <a:moveTo>
                  <a:pt x="0" y="0"/>
                </a:moveTo>
                <a:lnTo>
                  <a:pt x="5217887" y="0"/>
                </a:lnTo>
                <a:lnTo>
                  <a:pt x="5217887" y="3062514"/>
                </a:lnTo>
                <a:lnTo>
                  <a:pt x="0" y="3062514"/>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396711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D7900EA-831B-44E7-A35A-5BE45994C6E3}"/>
              </a:ext>
            </a:extLst>
          </p:cNvPr>
          <p:cNvSpPr>
            <a:spLocks noGrp="1"/>
          </p:cNvSpPr>
          <p:nvPr>
            <p:ph type="pic" sz="quarter" idx="10"/>
          </p:nvPr>
        </p:nvSpPr>
        <p:spPr>
          <a:xfrm>
            <a:off x="8566944" y="0"/>
            <a:ext cx="2654709" cy="6858000"/>
          </a:xfrm>
          <a:custGeom>
            <a:avLst/>
            <a:gdLst>
              <a:gd name="connsiteX0" fmla="*/ 0 w 2654709"/>
              <a:gd name="connsiteY0" fmla="*/ 0 h 6858000"/>
              <a:gd name="connsiteX1" fmla="*/ 2654709 w 2654709"/>
              <a:gd name="connsiteY1" fmla="*/ 0 h 6858000"/>
              <a:gd name="connsiteX2" fmla="*/ 2654709 w 2654709"/>
              <a:gd name="connsiteY2" fmla="*/ 6858000 h 6858000"/>
              <a:gd name="connsiteX3" fmla="*/ 0 w 265470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654709" h="6858000">
                <a:moveTo>
                  <a:pt x="0" y="0"/>
                </a:moveTo>
                <a:lnTo>
                  <a:pt x="2654709" y="0"/>
                </a:lnTo>
                <a:lnTo>
                  <a:pt x="2654709" y="6858000"/>
                </a:lnTo>
                <a:lnTo>
                  <a:pt x="0" y="6858000"/>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664831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CAC3969-9B96-4185-B5C1-29749A48305E}"/>
              </a:ext>
            </a:extLst>
          </p:cNvPr>
          <p:cNvSpPr>
            <a:spLocks noGrp="1"/>
          </p:cNvSpPr>
          <p:nvPr>
            <p:ph type="pic" sz="quarter" idx="10"/>
          </p:nvPr>
        </p:nvSpPr>
        <p:spPr>
          <a:xfrm>
            <a:off x="675719" y="671374"/>
            <a:ext cx="4523481" cy="5615275"/>
          </a:xfrm>
          <a:custGeom>
            <a:avLst/>
            <a:gdLst>
              <a:gd name="connsiteX0" fmla="*/ 322451 w 4523481"/>
              <a:gd name="connsiteY0" fmla="*/ 943 h 5615275"/>
              <a:gd name="connsiteX1" fmla="*/ 462046 w 4523481"/>
              <a:gd name="connsiteY1" fmla="*/ 123965 h 5615275"/>
              <a:gd name="connsiteX2" fmla="*/ 678986 w 4523481"/>
              <a:gd name="connsiteY2" fmla="*/ 666421 h 5615275"/>
              <a:gd name="connsiteX3" fmla="*/ 681773 w 4523481"/>
              <a:gd name="connsiteY3" fmla="*/ 670384 h 5615275"/>
              <a:gd name="connsiteX4" fmla="*/ 697852 w 4523481"/>
              <a:gd name="connsiteY4" fmla="*/ 703070 h 5615275"/>
              <a:gd name="connsiteX5" fmla="*/ 930586 w 4523481"/>
              <a:gd name="connsiteY5" fmla="*/ 1285018 h 5615275"/>
              <a:gd name="connsiteX6" fmla="*/ 945565 w 4523481"/>
              <a:gd name="connsiteY6" fmla="*/ 1266864 h 5615275"/>
              <a:gd name="connsiteX7" fmla="*/ 1031053 w 4523481"/>
              <a:gd name="connsiteY7" fmla="*/ 1183242 h 5615275"/>
              <a:gd name="connsiteX8" fmla="*/ 990795 w 4523481"/>
              <a:gd name="connsiteY8" fmla="*/ 1082577 h 5615275"/>
              <a:gd name="connsiteX9" fmla="*/ 988008 w 4523481"/>
              <a:gd name="connsiteY9" fmla="*/ 1078615 h 5615275"/>
              <a:gd name="connsiteX10" fmla="*/ 971930 w 4523481"/>
              <a:gd name="connsiteY10" fmla="*/ 1045929 h 5615275"/>
              <a:gd name="connsiteX11" fmla="*/ 689792 w 4523481"/>
              <a:gd name="connsiteY11" fmla="*/ 340449 h 5615275"/>
              <a:gd name="connsiteX12" fmla="*/ 750470 w 4523481"/>
              <a:gd name="connsiteY12" fmla="*/ 122077 h 5615275"/>
              <a:gd name="connsiteX13" fmla="*/ 944995 w 4523481"/>
              <a:gd name="connsiteY13" fmla="*/ 238387 h 5615275"/>
              <a:gd name="connsiteX14" fmla="*/ 1161935 w 4523481"/>
              <a:gd name="connsiteY14" fmla="*/ 780842 h 5615275"/>
              <a:gd name="connsiteX15" fmla="*/ 1164722 w 4523481"/>
              <a:gd name="connsiteY15" fmla="*/ 784806 h 5615275"/>
              <a:gd name="connsiteX16" fmla="*/ 1180800 w 4523481"/>
              <a:gd name="connsiteY16" fmla="*/ 817491 h 5615275"/>
              <a:gd name="connsiteX17" fmla="*/ 1255144 w 4523481"/>
              <a:gd name="connsiteY17" fmla="*/ 1003385 h 5615275"/>
              <a:gd name="connsiteX18" fmla="*/ 1324780 w 4523481"/>
              <a:gd name="connsiteY18" fmla="*/ 955650 h 5615275"/>
              <a:gd name="connsiteX19" fmla="*/ 1626756 w 4523481"/>
              <a:gd name="connsiteY19" fmla="*/ 802845 h 5615275"/>
              <a:gd name="connsiteX20" fmla="*/ 4102270 w 4523481"/>
              <a:gd name="connsiteY20" fmla="*/ 1863974 h 5615275"/>
              <a:gd name="connsiteX21" fmla="*/ 4084401 w 4523481"/>
              <a:gd name="connsiteY21" fmla="*/ 3321499 h 5615275"/>
              <a:gd name="connsiteX22" fmla="*/ 4077114 w 4523481"/>
              <a:gd name="connsiteY22" fmla="*/ 3336482 h 5615275"/>
              <a:gd name="connsiteX23" fmla="*/ 4194247 w 4523481"/>
              <a:gd name="connsiteY23" fmla="*/ 3629369 h 5615275"/>
              <a:gd name="connsiteX24" fmla="*/ 4197136 w 4523481"/>
              <a:gd name="connsiteY24" fmla="*/ 3633478 h 5615275"/>
              <a:gd name="connsiteX25" fmla="*/ 4213808 w 4523481"/>
              <a:gd name="connsiteY25" fmla="*/ 3667370 h 5615275"/>
              <a:gd name="connsiteX26" fmla="*/ 4506359 w 4523481"/>
              <a:gd name="connsiteY26" fmla="*/ 4398887 h 5615275"/>
              <a:gd name="connsiteX27" fmla="*/ 4443441 w 4523481"/>
              <a:gd name="connsiteY27" fmla="*/ 4625318 h 5615275"/>
              <a:gd name="connsiteX28" fmla="*/ 4241737 w 4523481"/>
              <a:gd name="connsiteY28" fmla="*/ 4504716 h 5615275"/>
              <a:gd name="connsiteX29" fmla="*/ 4016790 w 4523481"/>
              <a:gd name="connsiteY29" fmla="*/ 3942240 h 5615275"/>
              <a:gd name="connsiteX30" fmla="*/ 4013901 w 4523481"/>
              <a:gd name="connsiteY30" fmla="*/ 3938130 h 5615275"/>
              <a:gd name="connsiteX31" fmla="*/ 3997229 w 4523481"/>
              <a:gd name="connsiteY31" fmla="*/ 3904239 h 5615275"/>
              <a:gd name="connsiteX32" fmla="*/ 3898176 w 4523481"/>
              <a:gd name="connsiteY32" fmla="*/ 3656559 h 5615275"/>
              <a:gd name="connsiteX33" fmla="*/ 3802640 w 4523481"/>
              <a:gd name="connsiteY33" fmla="*/ 3783694 h 5615275"/>
              <a:gd name="connsiteX34" fmla="*/ 3898724 w 4523481"/>
              <a:gd name="connsiteY34" fmla="*/ 4023950 h 5615275"/>
              <a:gd name="connsiteX35" fmla="*/ 3901614 w 4523481"/>
              <a:gd name="connsiteY35" fmla="*/ 4028060 h 5615275"/>
              <a:gd name="connsiteX36" fmla="*/ 3918286 w 4523481"/>
              <a:gd name="connsiteY36" fmla="*/ 4061951 h 5615275"/>
              <a:gd name="connsiteX37" fmla="*/ 4210836 w 4523481"/>
              <a:gd name="connsiteY37" fmla="*/ 4793469 h 5615275"/>
              <a:gd name="connsiteX38" fmla="*/ 4147919 w 4523481"/>
              <a:gd name="connsiteY38" fmla="*/ 5019900 h 5615275"/>
              <a:gd name="connsiteX39" fmla="*/ 3946215 w 4523481"/>
              <a:gd name="connsiteY39" fmla="*/ 4899297 h 5615275"/>
              <a:gd name="connsiteX40" fmla="*/ 3721268 w 4523481"/>
              <a:gd name="connsiteY40" fmla="*/ 4336821 h 5615275"/>
              <a:gd name="connsiteX41" fmla="*/ 3718378 w 4523481"/>
              <a:gd name="connsiteY41" fmla="*/ 4332712 h 5615275"/>
              <a:gd name="connsiteX42" fmla="*/ 3701707 w 4523481"/>
              <a:gd name="connsiteY42" fmla="*/ 4298820 h 5615275"/>
              <a:gd name="connsiteX43" fmla="*/ 3584013 w 4523481"/>
              <a:gd name="connsiteY43" fmla="*/ 4004529 h 5615275"/>
              <a:gd name="connsiteX44" fmla="*/ 3477464 w 4523481"/>
              <a:gd name="connsiteY44" fmla="*/ 4093216 h 5615275"/>
              <a:gd name="connsiteX45" fmla="*/ 3600839 w 4523481"/>
              <a:gd name="connsiteY45" fmla="*/ 4401712 h 5615275"/>
              <a:gd name="connsiteX46" fmla="*/ 3537921 w 4523481"/>
              <a:gd name="connsiteY46" fmla="*/ 4628143 h 5615275"/>
              <a:gd name="connsiteX47" fmla="*/ 3336217 w 4523481"/>
              <a:gd name="connsiteY47" fmla="*/ 4507540 h 5615275"/>
              <a:gd name="connsiteX48" fmla="*/ 3232634 w 4523481"/>
              <a:gd name="connsiteY48" fmla="*/ 4248532 h 5615275"/>
              <a:gd name="connsiteX49" fmla="*/ 3148282 w 4523481"/>
              <a:gd name="connsiteY49" fmla="*/ 4288598 h 5615275"/>
              <a:gd name="connsiteX50" fmla="*/ 3277374 w 4523481"/>
              <a:gd name="connsiteY50" fmla="*/ 4611390 h 5615275"/>
              <a:gd name="connsiteX51" fmla="*/ 3280264 w 4523481"/>
              <a:gd name="connsiteY51" fmla="*/ 4615499 h 5615275"/>
              <a:gd name="connsiteX52" fmla="*/ 3296936 w 4523481"/>
              <a:gd name="connsiteY52" fmla="*/ 4649391 h 5615275"/>
              <a:gd name="connsiteX53" fmla="*/ 3589486 w 4523481"/>
              <a:gd name="connsiteY53" fmla="*/ 5380908 h 5615275"/>
              <a:gd name="connsiteX54" fmla="*/ 3526569 w 4523481"/>
              <a:gd name="connsiteY54" fmla="*/ 5607339 h 5615275"/>
              <a:gd name="connsiteX55" fmla="*/ 3324865 w 4523481"/>
              <a:gd name="connsiteY55" fmla="*/ 5486737 h 5615275"/>
              <a:gd name="connsiteX56" fmla="*/ 3099918 w 4523481"/>
              <a:gd name="connsiteY56" fmla="*/ 4924261 h 5615275"/>
              <a:gd name="connsiteX57" fmla="*/ 3097028 w 4523481"/>
              <a:gd name="connsiteY57" fmla="*/ 4920151 h 5615275"/>
              <a:gd name="connsiteX58" fmla="*/ 3080356 w 4523481"/>
              <a:gd name="connsiteY58" fmla="*/ 4886259 h 5615275"/>
              <a:gd name="connsiteX59" fmla="*/ 2883309 w 4523481"/>
              <a:gd name="connsiteY59" fmla="*/ 4393547 h 5615275"/>
              <a:gd name="connsiteX60" fmla="*/ 2856689 w 4523481"/>
              <a:gd name="connsiteY60" fmla="*/ 4402666 h 5615275"/>
              <a:gd name="connsiteX61" fmla="*/ 565626 w 4523481"/>
              <a:gd name="connsiteY61" fmla="*/ 3278359 h 5615275"/>
              <a:gd name="connsiteX62" fmla="*/ 472230 w 4523481"/>
              <a:gd name="connsiteY62" fmla="*/ 2168896 h 5615275"/>
              <a:gd name="connsiteX63" fmla="*/ 503764 w 4523481"/>
              <a:gd name="connsiteY63" fmla="*/ 2051133 h 5615275"/>
              <a:gd name="connsiteX64" fmla="*/ 317517 w 4523481"/>
              <a:gd name="connsiteY64" fmla="*/ 1585426 h 5615275"/>
              <a:gd name="connsiteX65" fmla="*/ 314730 w 4523481"/>
              <a:gd name="connsiteY65" fmla="*/ 1581463 h 5615275"/>
              <a:gd name="connsiteX66" fmla="*/ 298652 w 4523481"/>
              <a:gd name="connsiteY66" fmla="*/ 1548777 h 5615275"/>
              <a:gd name="connsiteX67" fmla="*/ 16514 w 4523481"/>
              <a:gd name="connsiteY67" fmla="*/ 843297 h 5615275"/>
              <a:gd name="connsiteX68" fmla="*/ 77192 w 4523481"/>
              <a:gd name="connsiteY68" fmla="*/ 624925 h 5615275"/>
              <a:gd name="connsiteX69" fmla="*/ 271717 w 4523481"/>
              <a:gd name="connsiteY69" fmla="*/ 741236 h 5615275"/>
              <a:gd name="connsiteX70" fmla="*/ 488657 w 4523481"/>
              <a:gd name="connsiteY70" fmla="*/ 1283691 h 5615275"/>
              <a:gd name="connsiteX71" fmla="*/ 491444 w 4523481"/>
              <a:gd name="connsiteY71" fmla="*/ 1287654 h 5615275"/>
              <a:gd name="connsiteX72" fmla="*/ 507523 w 4523481"/>
              <a:gd name="connsiteY72" fmla="*/ 1320340 h 5615275"/>
              <a:gd name="connsiteX73" fmla="*/ 651644 w 4523481"/>
              <a:gd name="connsiteY73" fmla="*/ 1680712 h 5615275"/>
              <a:gd name="connsiteX74" fmla="*/ 663427 w 4523481"/>
              <a:gd name="connsiteY74" fmla="*/ 1656484 h 5615275"/>
              <a:gd name="connsiteX75" fmla="*/ 739649 w 4523481"/>
              <a:gd name="connsiteY75" fmla="*/ 1535792 h 5615275"/>
              <a:gd name="connsiteX76" fmla="*/ 724787 w 4523481"/>
              <a:gd name="connsiteY76" fmla="*/ 1510611 h 5615275"/>
              <a:gd name="connsiteX77" fmla="*/ 507846 w 4523481"/>
              <a:gd name="connsiteY77" fmla="*/ 968156 h 5615275"/>
              <a:gd name="connsiteX78" fmla="*/ 505060 w 4523481"/>
              <a:gd name="connsiteY78" fmla="*/ 964193 h 5615275"/>
              <a:gd name="connsiteX79" fmla="*/ 488981 w 4523481"/>
              <a:gd name="connsiteY79" fmla="*/ 931507 h 5615275"/>
              <a:gd name="connsiteX80" fmla="*/ 206843 w 4523481"/>
              <a:gd name="connsiteY80" fmla="*/ 226027 h 5615275"/>
              <a:gd name="connsiteX81" fmla="*/ 267522 w 4523481"/>
              <a:gd name="connsiteY81" fmla="*/ 7655 h 5615275"/>
              <a:gd name="connsiteX82" fmla="*/ 322451 w 4523481"/>
              <a:gd name="connsiteY82" fmla="*/ 943 h 561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523481" h="5615275">
                <a:moveTo>
                  <a:pt x="322451" y="943"/>
                </a:moveTo>
                <a:cubicBezTo>
                  <a:pt x="378410" y="8033"/>
                  <a:pt x="434328" y="54657"/>
                  <a:pt x="462046" y="123965"/>
                </a:cubicBezTo>
                <a:lnTo>
                  <a:pt x="678986" y="666421"/>
                </a:lnTo>
                <a:lnTo>
                  <a:pt x="681773" y="670384"/>
                </a:lnTo>
                <a:cubicBezTo>
                  <a:pt x="687829" y="680597"/>
                  <a:pt x="693232" y="691518"/>
                  <a:pt x="697852" y="703070"/>
                </a:cubicBezTo>
                <a:lnTo>
                  <a:pt x="930586" y="1285018"/>
                </a:lnTo>
                <a:lnTo>
                  <a:pt x="945565" y="1266864"/>
                </a:lnTo>
                <a:lnTo>
                  <a:pt x="1031053" y="1183242"/>
                </a:lnTo>
                <a:lnTo>
                  <a:pt x="990795" y="1082577"/>
                </a:lnTo>
                <a:lnTo>
                  <a:pt x="988008" y="1078615"/>
                </a:lnTo>
                <a:cubicBezTo>
                  <a:pt x="981953" y="1068401"/>
                  <a:pt x="976550" y="1057481"/>
                  <a:pt x="971930" y="1045929"/>
                </a:cubicBezTo>
                <a:lnTo>
                  <a:pt x="689792" y="340449"/>
                </a:lnTo>
                <a:cubicBezTo>
                  <a:pt x="652835" y="248038"/>
                  <a:pt x="679994" y="150262"/>
                  <a:pt x="750470" y="122077"/>
                </a:cubicBezTo>
                <a:cubicBezTo>
                  <a:pt x="820947" y="93892"/>
                  <a:pt x="908037" y="145976"/>
                  <a:pt x="944995" y="238387"/>
                </a:cubicBezTo>
                <a:lnTo>
                  <a:pt x="1161935" y="780842"/>
                </a:lnTo>
                <a:lnTo>
                  <a:pt x="1164722" y="784806"/>
                </a:lnTo>
                <a:cubicBezTo>
                  <a:pt x="1170778" y="795019"/>
                  <a:pt x="1176181" y="805940"/>
                  <a:pt x="1180800" y="817491"/>
                </a:cubicBezTo>
                <a:lnTo>
                  <a:pt x="1255144" y="1003385"/>
                </a:lnTo>
                <a:lnTo>
                  <a:pt x="1324780" y="955650"/>
                </a:lnTo>
                <a:cubicBezTo>
                  <a:pt x="1419121" y="896869"/>
                  <a:pt x="1519939" y="845564"/>
                  <a:pt x="1626756" y="802845"/>
                </a:cubicBezTo>
                <a:cubicBezTo>
                  <a:pt x="2603374" y="412274"/>
                  <a:pt x="3711699" y="887357"/>
                  <a:pt x="4102270" y="1863974"/>
                </a:cubicBezTo>
                <a:cubicBezTo>
                  <a:pt x="4297556" y="2352283"/>
                  <a:pt x="4276428" y="2873519"/>
                  <a:pt x="4084401" y="3321499"/>
                </a:cubicBezTo>
                <a:lnTo>
                  <a:pt x="4077114" y="3336482"/>
                </a:lnTo>
                <a:lnTo>
                  <a:pt x="4194247" y="3629369"/>
                </a:lnTo>
                <a:lnTo>
                  <a:pt x="4197136" y="3633478"/>
                </a:lnTo>
                <a:cubicBezTo>
                  <a:pt x="4203416" y="3644067"/>
                  <a:pt x="4209018" y="3655392"/>
                  <a:pt x="4213808" y="3667370"/>
                </a:cubicBezTo>
                <a:lnTo>
                  <a:pt x="4506359" y="4398887"/>
                </a:lnTo>
                <a:cubicBezTo>
                  <a:pt x="4544680" y="4494708"/>
                  <a:pt x="4516519" y="4596093"/>
                  <a:pt x="4443441" y="4625318"/>
                </a:cubicBezTo>
                <a:cubicBezTo>
                  <a:pt x="4370364" y="4654543"/>
                  <a:pt x="4280058" y="4600536"/>
                  <a:pt x="4241737" y="4504716"/>
                </a:cubicBezTo>
                <a:lnTo>
                  <a:pt x="4016790" y="3942240"/>
                </a:lnTo>
                <a:lnTo>
                  <a:pt x="4013901" y="3938130"/>
                </a:lnTo>
                <a:cubicBezTo>
                  <a:pt x="4007621" y="3927541"/>
                  <a:pt x="4002019" y="3916216"/>
                  <a:pt x="3997229" y="3904239"/>
                </a:cubicBezTo>
                <a:lnTo>
                  <a:pt x="3898176" y="3656559"/>
                </a:lnTo>
                <a:lnTo>
                  <a:pt x="3802640" y="3783694"/>
                </a:lnTo>
                <a:lnTo>
                  <a:pt x="3898724" y="4023950"/>
                </a:lnTo>
                <a:lnTo>
                  <a:pt x="3901614" y="4028060"/>
                </a:lnTo>
                <a:cubicBezTo>
                  <a:pt x="3907893" y="4038649"/>
                  <a:pt x="3913496" y="4049974"/>
                  <a:pt x="3918286" y="4061951"/>
                </a:cubicBezTo>
                <a:lnTo>
                  <a:pt x="4210836" y="4793469"/>
                </a:lnTo>
                <a:cubicBezTo>
                  <a:pt x="4249157" y="4889290"/>
                  <a:pt x="4220996" y="4990674"/>
                  <a:pt x="4147919" y="5019900"/>
                </a:cubicBezTo>
                <a:cubicBezTo>
                  <a:pt x="4074841" y="5049125"/>
                  <a:pt x="3984536" y="4995119"/>
                  <a:pt x="3946215" y="4899297"/>
                </a:cubicBezTo>
                <a:lnTo>
                  <a:pt x="3721268" y="4336821"/>
                </a:lnTo>
                <a:lnTo>
                  <a:pt x="3718378" y="4332712"/>
                </a:lnTo>
                <a:cubicBezTo>
                  <a:pt x="3712099" y="4322122"/>
                  <a:pt x="3706496" y="4310798"/>
                  <a:pt x="3701707" y="4298820"/>
                </a:cubicBezTo>
                <a:lnTo>
                  <a:pt x="3584013" y="4004529"/>
                </a:lnTo>
                <a:lnTo>
                  <a:pt x="3477464" y="4093216"/>
                </a:lnTo>
                <a:lnTo>
                  <a:pt x="3600839" y="4401712"/>
                </a:lnTo>
                <a:cubicBezTo>
                  <a:pt x="3639160" y="4497533"/>
                  <a:pt x="3610999" y="4598917"/>
                  <a:pt x="3537921" y="4628143"/>
                </a:cubicBezTo>
                <a:cubicBezTo>
                  <a:pt x="3464844" y="4657368"/>
                  <a:pt x="3374538" y="4603361"/>
                  <a:pt x="3336217" y="4507540"/>
                </a:cubicBezTo>
                <a:lnTo>
                  <a:pt x="3232634" y="4248532"/>
                </a:lnTo>
                <a:lnTo>
                  <a:pt x="3148282" y="4288598"/>
                </a:lnTo>
                <a:lnTo>
                  <a:pt x="3277374" y="4611390"/>
                </a:lnTo>
                <a:lnTo>
                  <a:pt x="3280264" y="4615499"/>
                </a:lnTo>
                <a:cubicBezTo>
                  <a:pt x="3286543" y="4626089"/>
                  <a:pt x="3292146" y="4637414"/>
                  <a:pt x="3296936" y="4649391"/>
                </a:cubicBezTo>
                <a:lnTo>
                  <a:pt x="3589486" y="5380908"/>
                </a:lnTo>
                <a:cubicBezTo>
                  <a:pt x="3627807" y="5476730"/>
                  <a:pt x="3599647" y="5578114"/>
                  <a:pt x="3526569" y="5607339"/>
                </a:cubicBezTo>
                <a:cubicBezTo>
                  <a:pt x="3453491" y="5636565"/>
                  <a:pt x="3363186" y="5582558"/>
                  <a:pt x="3324865" y="5486737"/>
                </a:cubicBezTo>
                <a:lnTo>
                  <a:pt x="3099918" y="4924261"/>
                </a:lnTo>
                <a:lnTo>
                  <a:pt x="3097028" y="4920151"/>
                </a:lnTo>
                <a:cubicBezTo>
                  <a:pt x="3090749" y="4909562"/>
                  <a:pt x="3085146" y="4898237"/>
                  <a:pt x="3080356" y="4886259"/>
                </a:cubicBezTo>
                <a:lnTo>
                  <a:pt x="2883309" y="4393547"/>
                </a:lnTo>
                <a:lnTo>
                  <a:pt x="2856689" y="4402666"/>
                </a:lnTo>
                <a:cubicBezTo>
                  <a:pt x="1928786" y="4668716"/>
                  <a:pt x="931787" y="4193938"/>
                  <a:pt x="565626" y="3278359"/>
                </a:cubicBezTo>
                <a:cubicBezTo>
                  <a:pt x="419162" y="2912128"/>
                  <a:pt x="394430" y="2527374"/>
                  <a:pt x="472230" y="2168896"/>
                </a:cubicBezTo>
                <a:lnTo>
                  <a:pt x="503764" y="2051133"/>
                </a:lnTo>
                <a:lnTo>
                  <a:pt x="317517" y="1585426"/>
                </a:lnTo>
                <a:lnTo>
                  <a:pt x="314730" y="1581463"/>
                </a:lnTo>
                <a:cubicBezTo>
                  <a:pt x="308674" y="1571250"/>
                  <a:pt x="303272" y="1560329"/>
                  <a:pt x="298652" y="1548777"/>
                </a:cubicBezTo>
                <a:lnTo>
                  <a:pt x="16514" y="843297"/>
                </a:lnTo>
                <a:cubicBezTo>
                  <a:pt x="-20443" y="750886"/>
                  <a:pt x="6715" y="653111"/>
                  <a:pt x="77192" y="624925"/>
                </a:cubicBezTo>
                <a:cubicBezTo>
                  <a:pt x="147668" y="596740"/>
                  <a:pt x="234760" y="648825"/>
                  <a:pt x="271717" y="741236"/>
                </a:cubicBezTo>
                <a:lnTo>
                  <a:pt x="488657" y="1283691"/>
                </a:lnTo>
                <a:lnTo>
                  <a:pt x="491444" y="1287654"/>
                </a:lnTo>
                <a:cubicBezTo>
                  <a:pt x="497500" y="1297868"/>
                  <a:pt x="502903" y="1308788"/>
                  <a:pt x="507523" y="1320340"/>
                </a:cubicBezTo>
                <a:lnTo>
                  <a:pt x="651644" y="1680712"/>
                </a:lnTo>
                <a:lnTo>
                  <a:pt x="663427" y="1656484"/>
                </a:lnTo>
                <a:lnTo>
                  <a:pt x="739649" y="1535792"/>
                </a:lnTo>
                <a:lnTo>
                  <a:pt x="724787" y="1510611"/>
                </a:lnTo>
                <a:lnTo>
                  <a:pt x="507846" y="968156"/>
                </a:lnTo>
                <a:lnTo>
                  <a:pt x="505060" y="964193"/>
                </a:lnTo>
                <a:cubicBezTo>
                  <a:pt x="499004" y="953979"/>
                  <a:pt x="493601" y="943059"/>
                  <a:pt x="488981" y="931507"/>
                </a:cubicBezTo>
                <a:lnTo>
                  <a:pt x="206843" y="226027"/>
                </a:lnTo>
                <a:cubicBezTo>
                  <a:pt x="169886" y="133616"/>
                  <a:pt x="197045" y="35840"/>
                  <a:pt x="267522" y="7655"/>
                </a:cubicBezTo>
                <a:cubicBezTo>
                  <a:pt x="285141" y="609"/>
                  <a:pt x="303798" y="-1421"/>
                  <a:pt x="322451" y="943"/>
                </a:cubicBez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3781151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ED1043B-59CD-4368-85F2-0A9732347458}"/>
              </a:ext>
            </a:extLst>
          </p:cNvPr>
          <p:cNvSpPr>
            <a:spLocks noGrp="1"/>
          </p:cNvSpPr>
          <p:nvPr>
            <p:ph type="pic" sz="quarter" idx="10"/>
          </p:nvPr>
        </p:nvSpPr>
        <p:spPr>
          <a:xfrm>
            <a:off x="6578815" y="522514"/>
            <a:ext cx="5613184" cy="5812971"/>
          </a:xfrm>
          <a:custGeom>
            <a:avLst/>
            <a:gdLst>
              <a:gd name="connsiteX0" fmla="*/ 332932 w 5613184"/>
              <a:gd name="connsiteY0" fmla="*/ 2024350 h 5812971"/>
              <a:gd name="connsiteX1" fmla="*/ 824489 w 5613184"/>
              <a:gd name="connsiteY1" fmla="*/ 2024350 h 5812971"/>
              <a:gd name="connsiteX2" fmla="*/ 824489 w 5613184"/>
              <a:gd name="connsiteY2" fmla="*/ 2498457 h 5812971"/>
              <a:gd name="connsiteX3" fmla="*/ 332932 w 5613184"/>
              <a:gd name="connsiteY3" fmla="*/ 2498457 h 5812971"/>
              <a:gd name="connsiteX4" fmla="*/ 0 w 5613184"/>
              <a:gd name="connsiteY4" fmla="*/ 886375 h 5812971"/>
              <a:gd name="connsiteX5" fmla="*/ 849086 w 5613184"/>
              <a:gd name="connsiteY5" fmla="*/ 886375 h 5812971"/>
              <a:gd name="connsiteX6" fmla="*/ 849086 w 5613184"/>
              <a:gd name="connsiteY6" fmla="*/ 1752138 h 5812971"/>
              <a:gd name="connsiteX7" fmla="*/ 0 w 5613184"/>
              <a:gd name="connsiteY7" fmla="*/ 1752138 h 5812971"/>
              <a:gd name="connsiteX8" fmla="*/ 1191690 w 5613184"/>
              <a:gd name="connsiteY8" fmla="*/ 639014 h 5812971"/>
              <a:gd name="connsiteX9" fmla="*/ 2345782 w 5613184"/>
              <a:gd name="connsiteY9" fmla="*/ 639014 h 5812971"/>
              <a:gd name="connsiteX10" fmla="*/ 2345782 w 5613184"/>
              <a:gd name="connsiteY10" fmla="*/ 1752137 h 5812971"/>
              <a:gd name="connsiteX11" fmla="*/ 1191690 w 5613184"/>
              <a:gd name="connsiteY11" fmla="*/ 1752137 h 5812971"/>
              <a:gd name="connsiteX12" fmla="*/ 2718099 w 5613184"/>
              <a:gd name="connsiteY12" fmla="*/ 309200 h 5812971"/>
              <a:gd name="connsiteX13" fmla="*/ 5613184 w 5613184"/>
              <a:gd name="connsiteY13" fmla="*/ 309200 h 5812971"/>
              <a:gd name="connsiteX14" fmla="*/ 5613184 w 5613184"/>
              <a:gd name="connsiteY14" fmla="*/ 5812971 h 5812971"/>
              <a:gd name="connsiteX15" fmla="*/ 1054967 w 5613184"/>
              <a:gd name="connsiteY15" fmla="*/ 5812971 h 5812971"/>
              <a:gd name="connsiteX16" fmla="*/ 1054967 w 5613184"/>
              <a:gd name="connsiteY16" fmla="*/ 2010082 h 5812971"/>
              <a:gd name="connsiteX17" fmla="*/ 2718099 w 5613184"/>
              <a:gd name="connsiteY17" fmla="*/ 2010082 h 5812971"/>
              <a:gd name="connsiteX18" fmla="*/ 1854224 w 5613184"/>
              <a:gd name="connsiteY18" fmla="*/ 0 h 5812971"/>
              <a:gd name="connsiteX19" fmla="*/ 2345781 w 5613184"/>
              <a:gd name="connsiteY19" fmla="*/ 0 h 5812971"/>
              <a:gd name="connsiteX20" fmla="*/ 2345781 w 5613184"/>
              <a:gd name="connsiteY20" fmla="*/ 474107 h 5812971"/>
              <a:gd name="connsiteX21" fmla="*/ 1854224 w 5613184"/>
              <a:gd name="connsiteY21" fmla="*/ 474107 h 581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13184" h="5812971">
                <a:moveTo>
                  <a:pt x="332932" y="2024350"/>
                </a:moveTo>
                <a:lnTo>
                  <a:pt x="824489" y="2024350"/>
                </a:lnTo>
                <a:lnTo>
                  <a:pt x="824489" y="2498457"/>
                </a:lnTo>
                <a:lnTo>
                  <a:pt x="332932" y="2498457"/>
                </a:lnTo>
                <a:close/>
                <a:moveTo>
                  <a:pt x="0" y="886375"/>
                </a:moveTo>
                <a:lnTo>
                  <a:pt x="849086" y="886375"/>
                </a:lnTo>
                <a:lnTo>
                  <a:pt x="849086" y="1752138"/>
                </a:lnTo>
                <a:lnTo>
                  <a:pt x="0" y="1752138"/>
                </a:lnTo>
                <a:close/>
                <a:moveTo>
                  <a:pt x="1191690" y="639014"/>
                </a:moveTo>
                <a:lnTo>
                  <a:pt x="2345782" y="639014"/>
                </a:lnTo>
                <a:lnTo>
                  <a:pt x="2345782" y="1752137"/>
                </a:lnTo>
                <a:lnTo>
                  <a:pt x="1191690" y="1752137"/>
                </a:lnTo>
                <a:close/>
                <a:moveTo>
                  <a:pt x="2718099" y="309200"/>
                </a:moveTo>
                <a:lnTo>
                  <a:pt x="5613184" y="309200"/>
                </a:lnTo>
                <a:lnTo>
                  <a:pt x="5613184" y="5812971"/>
                </a:lnTo>
                <a:lnTo>
                  <a:pt x="1054967" y="5812971"/>
                </a:lnTo>
                <a:lnTo>
                  <a:pt x="1054967" y="2010082"/>
                </a:lnTo>
                <a:lnTo>
                  <a:pt x="2718099" y="2010082"/>
                </a:lnTo>
                <a:close/>
                <a:moveTo>
                  <a:pt x="1854224" y="0"/>
                </a:moveTo>
                <a:lnTo>
                  <a:pt x="2345781" y="0"/>
                </a:lnTo>
                <a:lnTo>
                  <a:pt x="2345781" y="474107"/>
                </a:lnTo>
                <a:lnTo>
                  <a:pt x="1854224" y="474107"/>
                </a:lnTo>
                <a:close/>
              </a:path>
            </a:pathLst>
          </a:custGeom>
        </p:spPr>
        <p:txBody>
          <a:bodyPr wrap="square">
            <a:noAutofit/>
          </a:bodyPr>
          <a:lstStyle>
            <a:lvl1pPr>
              <a:defRPr sz="1200"/>
            </a:lvl1pPr>
          </a:lstStyle>
          <a:p>
            <a:endParaRPr lang="en-ID"/>
          </a:p>
        </p:txBody>
      </p:sp>
    </p:spTree>
    <p:extLst>
      <p:ext uri="{BB962C8B-B14F-4D97-AF65-F5344CB8AC3E}">
        <p14:creationId xmlns:p14="http://schemas.microsoft.com/office/powerpoint/2010/main" val="255302153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652C25-B0CB-4FED-BE96-09209EE23235}"/>
              </a:ext>
            </a:extLst>
          </p:cNvPr>
          <p:cNvSpPr txBox="1"/>
          <p:nvPr userDrawn="1"/>
        </p:nvSpPr>
        <p:spPr>
          <a:xfrm>
            <a:off x="11350865" y="419722"/>
            <a:ext cx="728608" cy="184666"/>
          </a:xfrm>
          <a:prstGeom prst="rect">
            <a:avLst/>
          </a:prstGeom>
          <a:noFill/>
        </p:spPr>
        <p:txBody>
          <a:bodyPr wrap="square" lIns="91440" tIns="0" rIns="91440" bIns="0" rtlCol="0">
            <a:spAutoFit/>
          </a:bodyPr>
          <a:lstStyle/>
          <a:p>
            <a:pPr algn="ctr"/>
            <a:r>
              <a:rPr lang="en-US" sz="1200" spc="0">
                <a:solidFill>
                  <a:schemeClr val="tx2"/>
                </a:solidFill>
                <a:latin typeface="Garamond" panose="02020404030301010803" pitchFamily="18" charset="0"/>
                <a:ea typeface="Lato Light" panose="020F0502020204030203" pitchFamily="34" charset="0"/>
                <a:cs typeface="Lato Light" panose="020F0502020204030203" pitchFamily="34" charset="0"/>
              </a:rPr>
              <a:t>  </a:t>
            </a:r>
            <a:fld id="{C6DA61A6-9DFA-4531-9DEE-6E177963A29C}" type="slidenum">
              <a:rPr lang="en-US" sz="1200" spc="0" smtClean="0">
                <a:solidFill>
                  <a:schemeClr val="tx2"/>
                </a:solidFill>
                <a:latin typeface="Arial" panose="020B0604020202020204" pitchFamily="34" charset="0"/>
                <a:ea typeface="Lato Light" panose="020F0502020204030203" pitchFamily="34" charset="0"/>
                <a:cs typeface="Arial" panose="020B0604020202020204" pitchFamily="34" charset="0"/>
              </a:rPr>
              <a:pPr algn="ctr"/>
              <a:t>‹#›</a:t>
            </a:fld>
            <a:r>
              <a:rPr lang="en-US" sz="1200" spc="0">
                <a:solidFill>
                  <a:schemeClr val="tx2"/>
                </a:solidFill>
                <a:latin typeface="Garamond" panose="02020404030301010803" pitchFamily="18" charset="0"/>
                <a:ea typeface="Lato Light" panose="020F0502020204030203" pitchFamily="34" charset="0"/>
                <a:cs typeface="Lato Light" panose="020F0502020204030203" pitchFamily="34" charset="0"/>
              </a:rPr>
              <a:t> </a:t>
            </a:r>
            <a:endParaRPr lang="id-ID" sz="1200" spc="0">
              <a:solidFill>
                <a:schemeClr val="tx2"/>
              </a:solidFill>
              <a:latin typeface="Garamond" panose="02020404030301010803" pitchFamily="18" charset="0"/>
              <a:ea typeface="Lato Light" panose="020F0502020204030203" pitchFamily="34" charset="0"/>
              <a:cs typeface="Lato Light" panose="020F0502020204030203" pitchFamily="34" charset="0"/>
            </a:endParaRPr>
          </a:p>
        </p:txBody>
      </p:sp>
      <p:cxnSp>
        <p:nvCxnSpPr>
          <p:cNvPr id="3" name="Straight Connector 2">
            <a:extLst>
              <a:ext uri="{FF2B5EF4-FFF2-40B4-BE49-F238E27FC236}">
                <a16:creationId xmlns:a16="http://schemas.microsoft.com/office/drawing/2014/main" id="{29276B04-5640-44F6-B38A-31BF0C13E54A}"/>
              </a:ext>
            </a:extLst>
          </p:cNvPr>
          <p:cNvCxnSpPr>
            <a:cxnSpLocks/>
          </p:cNvCxnSpPr>
          <p:nvPr userDrawn="1"/>
        </p:nvCxnSpPr>
        <p:spPr>
          <a:xfrm>
            <a:off x="11410464" y="0"/>
            <a:ext cx="0" cy="69003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2">
            <a:extLst>
              <a:ext uri="{FF2B5EF4-FFF2-40B4-BE49-F238E27FC236}">
                <a16:creationId xmlns:a16="http://schemas.microsoft.com/office/drawing/2014/main" id="{2FBDD8E0-64BE-B1B4-4D1A-2B9A0AA5E25F}"/>
              </a:ext>
            </a:extLst>
          </p:cNvPr>
          <p:cNvPicPr>
            <a:picLocks noChangeAspect="1" noChangeArrowheads="1"/>
          </p:cNvPicPr>
          <p:nvPr userDrawn="1"/>
        </p:nvPicPr>
        <p:blipFill>
          <a:blip r:embed="rId71">
            <a:extLst>
              <a:ext uri="{28A0092B-C50C-407E-A947-70E740481C1C}">
                <a14:useLocalDpi xmlns:a14="http://schemas.microsoft.com/office/drawing/2010/main" val="0"/>
              </a:ext>
            </a:extLst>
          </a:blip>
          <a:srcRect/>
          <a:stretch>
            <a:fillRect/>
          </a:stretch>
        </p:blipFill>
        <p:spPr bwMode="auto">
          <a:xfrm>
            <a:off x="9585813" y="5949228"/>
            <a:ext cx="2606187" cy="908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86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 id="2147483727" r:id="rId33"/>
    <p:sldLayoutId id="2147483728" r:id="rId34"/>
    <p:sldLayoutId id="2147483729"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10" r:id="rId57"/>
    <p:sldLayoutId id="2147483705" r:id="rId58"/>
    <p:sldLayoutId id="2147483706" r:id="rId59"/>
    <p:sldLayoutId id="2147483707" r:id="rId60"/>
    <p:sldLayoutId id="2147483708" r:id="rId61"/>
    <p:sldLayoutId id="2147483709" r:id="rId62"/>
    <p:sldLayoutId id="2147483711" r:id="rId63"/>
    <p:sldLayoutId id="2147483712" r:id="rId64"/>
    <p:sldLayoutId id="2147483713" r:id="rId65"/>
    <p:sldLayoutId id="2147483714" r:id="rId66"/>
    <p:sldLayoutId id="2147483715" r:id="rId67"/>
    <p:sldLayoutId id="2147483716" r:id="rId68"/>
    <p:sldLayoutId id="2147483717" r:id="rId6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hyperlink" Target="https://carbonactionalliance.org/wp-content/uploads/Carbon-capture-and-air-quality-factsheet.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carboncaptureready.betterenergy.org/analysis/#job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hyperlink" Target="mailto:carbonactionalliance@gpisd.net"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hyperlink" Target="https://co2re.co/FacilityData"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https://carbonactionalliance.org/news-events/carbon-management-will-play-critical-role-in-addressing-climate-crisi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s://carbonactionalliance.org/resource/carbon-dioxide-transport-infrastructure/" TargetMode="External"/><Relationship Id="rId7" Type="http://schemas.openxmlformats.org/officeDocument/2006/relationships/hyperlink" Target="https://www.youtube.com/watch?v=QpM3q0Sj_a0&amp;t=2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hyperlink" Target="https://carbonactionalliance.org/resource/co2-pipeline-safety/"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133386-3D60-F8C7-4B7E-A83AB9C4F8BE}"/>
              </a:ext>
            </a:extLst>
          </p:cNvPr>
          <p:cNvSpPr/>
          <p:nvPr/>
        </p:nvSpPr>
        <p:spPr>
          <a:xfrm>
            <a:off x="9226259" y="6098773"/>
            <a:ext cx="2961735"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9161C35-E9EC-35B1-9424-EA5CC2F96B97}"/>
              </a:ext>
            </a:extLst>
          </p:cNvPr>
          <p:cNvSpPr txBox="1"/>
          <p:nvPr/>
        </p:nvSpPr>
        <p:spPr>
          <a:xfrm>
            <a:off x="304201" y="1735378"/>
            <a:ext cx="5555049" cy="1446550"/>
          </a:xfrm>
          <a:prstGeom prst="rect">
            <a:avLst/>
          </a:prstGeom>
          <a:noFill/>
        </p:spPr>
        <p:txBody>
          <a:bodyPr wrap="square" lIns="91440" tIns="45720" rIns="91440" bIns="45720" rtlCol="0" anchor="t">
            <a:spAutoFit/>
          </a:bodyPr>
          <a:lstStyle/>
          <a:p>
            <a:r>
              <a:rPr lang="en-ID" sz="4400" b="1" dirty="0" err="1">
                <a:solidFill>
                  <a:schemeClr val="tx2"/>
                </a:solidFill>
                <a:latin typeface="FormaDJRText Medium"/>
              </a:rPr>
              <a:t>Mythbusting</a:t>
            </a:r>
            <a:r>
              <a:rPr lang="en-ID" sz="4400" b="1" dirty="0">
                <a:solidFill>
                  <a:schemeClr val="tx2"/>
                </a:solidFill>
                <a:latin typeface="FormaDJRText Medium"/>
              </a:rPr>
              <a:t> Carbon Management</a:t>
            </a:r>
            <a:endParaRPr lang="en-US" dirty="0">
              <a:solidFill>
                <a:schemeClr val="tx2"/>
              </a:solidFill>
            </a:endParaRPr>
          </a:p>
        </p:txBody>
      </p:sp>
      <p:sp>
        <p:nvSpPr>
          <p:cNvPr id="6" name="TextBox 5">
            <a:extLst>
              <a:ext uri="{FF2B5EF4-FFF2-40B4-BE49-F238E27FC236}">
                <a16:creationId xmlns:a16="http://schemas.microsoft.com/office/drawing/2014/main" id="{14A846B9-FF96-BD2D-FFD4-B5D04F047CA6}"/>
              </a:ext>
            </a:extLst>
          </p:cNvPr>
          <p:cNvSpPr txBox="1"/>
          <p:nvPr/>
        </p:nvSpPr>
        <p:spPr>
          <a:xfrm>
            <a:off x="405329" y="3538870"/>
            <a:ext cx="534504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0D2D"/>
                </a:solidFill>
                <a:ea typeface="+mn-lt"/>
                <a:cs typeface="+mn-lt"/>
              </a:rPr>
              <a:t>Address common myths about carbon management and explore the technology's environmental and economic benefits.</a:t>
            </a:r>
            <a:endParaRPr lang="en-US" dirty="0"/>
          </a:p>
        </p:txBody>
      </p:sp>
      <p:sp>
        <p:nvSpPr>
          <p:cNvPr id="7" name="TextBox 6">
            <a:extLst>
              <a:ext uri="{FF2B5EF4-FFF2-40B4-BE49-F238E27FC236}">
                <a16:creationId xmlns:a16="http://schemas.microsoft.com/office/drawing/2014/main" id="{EE9593CC-2C38-BD8A-4263-D99E8CD088AA}"/>
              </a:ext>
            </a:extLst>
          </p:cNvPr>
          <p:cNvSpPr txBox="1"/>
          <p:nvPr/>
        </p:nvSpPr>
        <p:spPr>
          <a:xfrm>
            <a:off x="121326" y="6405395"/>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i="1" dirty="0"/>
              <a:t>Slides prepared by the Carbon Action Alliance; last updated April 2024</a:t>
            </a:r>
          </a:p>
        </p:txBody>
      </p:sp>
      <p:sp>
        <p:nvSpPr>
          <p:cNvPr id="9" name="Rectangle 8">
            <a:extLst>
              <a:ext uri="{FF2B5EF4-FFF2-40B4-BE49-F238E27FC236}">
                <a16:creationId xmlns:a16="http://schemas.microsoft.com/office/drawing/2014/main" id="{639B968B-34D3-651D-A414-808F6855FD38}"/>
              </a:ext>
            </a:extLst>
          </p:cNvPr>
          <p:cNvSpPr/>
          <p:nvPr/>
        </p:nvSpPr>
        <p:spPr>
          <a:xfrm>
            <a:off x="9226258" y="2772"/>
            <a:ext cx="2961735"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Placeholder 2" descr="A group of people wearing safety vests and orange helmets&#10;&#10;Description automatically generated">
            <a:extLst>
              <a:ext uri="{FF2B5EF4-FFF2-40B4-BE49-F238E27FC236}">
                <a16:creationId xmlns:a16="http://schemas.microsoft.com/office/drawing/2014/main" id="{833E84F1-52A6-60B6-A756-AA2DFEFB9573}"/>
              </a:ext>
            </a:extLst>
          </p:cNvPr>
          <p:cNvPicPr>
            <a:picLocks noGrp="1" noChangeAspect="1"/>
          </p:cNvPicPr>
          <p:nvPr>
            <p:ph type="pic" sz="quarter" idx="10"/>
          </p:nvPr>
        </p:nvPicPr>
        <p:blipFill>
          <a:blip r:embed="rId2"/>
          <a:srcRect l="25723" r="25723"/>
          <a:stretch/>
        </p:blipFill>
        <p:spPr>
          <a:xfrm>
            <a:off x="6218828" y="-3847"/>
            <a:ext cx="5973173" cy="6867630"/>
          </a:xfrm>
        </p:spPr>
      </p:pic>
    </p:spTree>
    <p:extLst>
      <p:ext uri="{BB962C8B-B14F-4D97-AF65-F5344CB8AC3E}">
        <p14:creationId xmlns:p14="http://schemas.microsoft.com/office/powerpoint/2010/main" val="3054719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7C9CEC-0250-189D-D84D-56F39EF00C23}"/>
              </a:ext>
            </a:extLst>
          </p:cNvPr>
          <p:cNvSpPr txBox="1"/>
          <p:nvPr/>
        </p:nvSpPr>
        <p:spPr>
          <a:xfrm>
            <a:off x="1012372" y="2220685"/>
            <a:ext cx="8665028"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00D2D"/>
                </a:solidFill>
              </a:rPr>
              <a:t>#2: Improved air quality</a:t>
            </a:r>
            <a:br>
              <a:rPr lang="en-US" sz="2400"/>
            </a:br>
            <a:br>
              <a:rPr lang="en-US" sz="2400"/>
            </a:br>
            <a:r>
              <a:rPr lang="en-US">
                <a:solidFill>
                  <a:srgbClr val="000D2D"/>
                </a:solidFill>
              </a:rPr>
              <a:t>Carbon management can </a:t>
            </a:r>
            <a:r>
              <a:rPr lang="en-US" b="1">
                <a:solidFill>
                  <a:srgbClr val="000D2D"/>
                </a:solidFill>
              </a:rPr>
              <a:t>provide additional air quality benefits</a:t>
            </a:r>
            <a:r>
              <a:rPr lang="en-US">
                <a:solidFill>
                  <a:srgbClr val="000D2D"/>
                </a:solidFill>
              </a:rPr>
              <a:t> by removing pollutants in addition to CO</a:t>
            </a:r>
            <a:r>
              <a:rPr lang="en-US" sz="1200" baseline="-25000">
                <a:solidFill>
                  <a:srgbClr val="000D2D"/>
                </a:solidFill>
              </a:rPr>
              <a:t>2</a:t>
            </a:r>
            <a:r>
              <a:rPr lang="en-US">
                <a:solidFill>
                  <a:srgbClr val="000D2D"/>
                </a:solidFill>
              </a:rPr>
              <a:t>—such as sulfur dioxide, nitrogen oxides, and particulate matter—that pose a direct threat to human health.</a:t>
            </a:r>
            <a:endParaRPr lang="en-US"/>
          </a:p>
          <a:p>
            <a:pPr marL="285750" indent="-285750">
              <a:buFont typeface="Arial"/>
              <a:buChar char="•"/>
            </a:pPr>
            <a:endParaRPr lang="en-US"/>
          </a:p>
          <a:p>
            <a:pPr marL="285750" indent="-285750">
              <a:buFont typeface="Arial"/>
              <a:buChar char="•"/>
            </a:pPr>
            <a:endParaRPr lang="en-US"/>
          </a:p>
        </p:txBody>
      </p:sp>
      <p:sp>
        <p:nvSpPr>
          <p:cNvPr id="15" name="Rectangle 14">
            <a:extLst>
              <a:ext uri="{FF2B5EF4-FFF2-40B4-BE49-F238E27FC236}">
                <a16:creationId xmlns:a16="http://schemas.microsoft.com/office/drawing/2014/main" id="{9CDE1B83-5EE3-642C-AE12-1F519CFC141A}"/>
              </a:ext>
            </a:extLst>
          </p:cNvPr>
          <p:cNvSpPr/>
          <p:nvPr/>
        </p:nvSpPr>
        <p:spPr>
          <a:xfrm>
            <a:off x="275773" y="0"/>
            <a:ext cx="23222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TextBox 3">
            <a:extLst>
              <a:ext uri="{FF2B5EF4-FFF2-40B4-BE49-F238E27FC236}">
                <a16:creationId xmlns:a16="http://schemas.microsoft.com/office/drawing/2014/main" id="{BEE8FD7F-3011-E99E-D60C-C718D18555CF}"/>
              </a:ext>
            </a:extLst>
          </p:cNvPr>
          <p:cNvSpPr txBox="1"/>
          <p:nvPr/>
        </p:nvSpPr>
        <p:spPr>
          <a:xfrm>
            <a:off x="1578428" y="6193972"/>
            <a:ext cx="77397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r>
              <a:rPr lang="en-US">
                <a:hlinkClick r:id="rId3"/>
              </a:rPr>
              <a:t>GPI's Carbon Capture &amp; Air Quality factsheet</a:t>
            </a:r>
            <a:endParaRPr lang="en-US"/>
          </a:p>
        </p:txBody>
      </p:sp>
      <p:pic>
        <p:nvPicPr>
          <p:cNvPr id="6" name="Graphic 5" descr="Good Idea with solid fill">
            <a:extLst>
              <a:ext uri="{FF2B5EF4-FFF2-40B4-BE49-F238E27FC236}">
                <a16:creationId xmlns:a16="http://schemas.microsoft.com/office/drawing/2014/main" id="{E548FA98-CBB2-383B-EE37-4A4CB5EA7B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8572" y="6139542"/>
            <a:ext cx="489859" cy="489859"/>
          </a:xfrm>
          <a:prstGeom prst="rect">
            <a:avLst/>
          </a:prstGeom>
        </p:spPr>
      </p:pic>
      <p:sp>
        <p:nvSpPr>
          <p:cNvPr id="5" name="Flowchart: Process 4">
            <a:extLst>
              <a:ext uri="{FF2B5EF4-FFF2-40B4-BE49-F238E27FC236}">
                <a16:creationId xmlns:a16="http://schemas.microsoft.com/office/drawing/2014/main" id="{90B0A18E-A974-E37B-98FB-D96FB68315D3}"/>
              </a:ext>
            </a:extLst>
          </p:cNvPr>
          <p:cNvSpPr/>
          <p:nvPr/>
        </p:nvSpPr>
        <p:spPr>
          <a:xfrm>
            <a:off x="0" y="323949"/>
            <a:ext cx="11430315" cy="993012"/>
          </a:xfrm>
          <a:prstGeom prst="flowChartProcess">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TextBox 7">
            <a:extLst>
              <a:ext uri="{FF2B5EF4-FFF2-40B4-BE49-F238E27FC236}">
                <a16:creationId xmlns:a16="http://schemas.microsoft.com/office/drawing/2014/main" id="{9E5D609D-2F19-52F2-9E4B-B75E14E2BE41}"/>
              </a:ext>
            </a:extLst>
          </p:cNvPr>
          <p:cNvSpPr txBox="1"/>
          <p:nvPr/>
        </p:nvSpPr>
        <p:spPr>
          <a:xfrm>
            <a:off x="620652" y="610336"/>
            <a:ext cx="10059037" cy="1415772"/>
          </a:xfrm>
          <a:prstGeom prst="rect">
            <a:avLst/>
          </a:prstGeom>
          <a:noFill/>
        </p:spPr>
        <p:txBody>
          <a:bodyPr wrap="square" lIns="91440" tIns="45720" rIns="91440" bIns="45720" rtlCol="0" anchor="t">
            <a:spAutoFit/>
          </a:bodyPr>
          <a:lstStyle/>
          <a:p>
            <a:r>
              <a:rPr lang="en-US" sz="3200" b="1">
                <a:solidFill>
                  <a:schemeClr val="tx2"/>
                </a:solidFill>
                <a:latin typeface="FormaDJRText Medium"/>
                <a:ea typeface="Lato"/>
                <a:cs typeface="Lato"/>
              </a:rPr>
              <a:t>Benefits of Carbon Management</a:t>
            </a:r>
            <a:endParaRPr lang="en-ID" sz="3200" b="1">
              <a:solidFill>
                <a:schemeClr val="tx2"/>
              </a:solidFill>
              <a:latin typeface="FormaDJRText Medium"/>
              <a:ea typeface="Lato"/>
              <a:cs typeface="Lato"/>
            </a:endParaRPr>
          </a:p>
          <a:p>
            <a:endParaRPr lang="en-ID" sz="5400" b="1">
              <a:solidFill>
                <a:schemeClr val="tx2"/>
              </a:solidFill>
              <a:latin typeface="FormaDJRText Medium" panose="00000000000000090000" pitchFamily="50" charset="0"/>
              <a:ea typeface="Lato"/>
              <a:cs typeface="Lato"/>
            </a:endParaRPr>
          </a:p>
        </p:txBody>
      </p:sp>
    </p:spTree>
    <p:extLst>
      <p:ext uri="{BB962C8B-B14F-4D97-AF65-F5344CB8AC3E}">
        <p14:creationId xmlns:p14="http://schemas.microsoft.com/office/powerpoint/2010/main" val="1778895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7C9CEC-0250-189D-D84D-56F39EF00C23}"/>
              </a:ext>
            </a:extLst>
          </p:cNvPr>
          <p:cNvSpPr txBox="1"/>
          <p:nvPr/>
        </p:nvSpPr>
        <p:spPr>
          <a:xfrm>
            <a:off x="1012372" y="2220685"/>
            <a:ext cx="8665028"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00D2D"/>
                </a:solidFill>
              </a:rPr>
              <a:t>#3: Decarbonize industry</a:t>
            </a:r>
            <a:endParaRPr lang="en-US">
              <a:solidFill>
                <a:srgbClr val="000D2D"/>
              </a:solidFill>
            </a:endParaRPr>
          </a:p>
          <a:p>
            <a:br>
              <a:rPr lang="en-US" sz="2400"/>
            </a:br>
            <a:r>
              <a:rPr lang="en-US">
                <a:solidFill>
                  <a:srgbClr val="000D2D"/>
                </a:solidFill>
              </a:rPr>
              <a:t>Carbon management is </a:t>
            </a:r>
            <a:r>
              <a:rPr lang="en-US" b="1">
                <a:solidFill>
                  <a:srgbClr val="000D2D"/>
                </a:solidFill>
              </a:rPr>
              <a:t>particularly critical for the industrial sector</a:t>
            </a:r>
            <a:r>
              <a:rPr lang="en-US">
                <a:solidFill>
                  <a:srgbClr val="000D2D"/>
                </a:solidFill>
              </a:rPr>
              <a:t>, which contributes roughly 30 percent of all US greenhouse gas emissions on an end-use basis. There are industries, such as steel and cement, that have significant carbon emissions resulting from the chemistry of the production process itself, regardless of energy inputs.</a:t>
            </a:r>
            <a:endParaRPr lang="en">
              <a:solidFill>
                <a:srgbClr val="000D2D"/>
              </a:solidFill>
            </a:endParaRPr>
          </a:p>
          <a:p>
            <a:pPr marL="285750" indent="-285750">
              <a:buFont typeface="Arial"/>
              <a:buChar char="•"/>
            </a:pPr>
            <a:endParaRPr lang="en-US"/>
          </a:p>
        </p:txBody>
      </p:sp>
      <p:sp>
        <p:nvSpPr>
          <p:cNvPr id="15" name="Rectangle 14">
            <a:extLst>
              <a:ext uri="{FF2B5EF4-FFF2-40B4-BE49-F238E27FC236}">
                <a16:creationId xmlns:a16="http://schemas.microsoft.com/office/drawing/2014/main" id="{9CDE1B83-5EE3-642C-AE12-1F519CFC141A}"/>
              </a:ext>
            </a:extLst>
          </p:cNvPr>
          <p:cNvSpPr/>
          <p:nvPr/>
        </p:nvSpPr>
        <p:spPr>
          <a:xfrm>
            <a:off x="275773" y="0"/>
            <a:ext cx="23222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Flowchart: Process 3">
            <a:extLst>
              <a:ext uri="{FF2B5EF4-FFF2-40B4-BE49-F238E27FC236}">
                <a16:creationId xmlns:a16="http://schemas.microsoft.com/office/drawing/2014/main" id="{5975CA15-DE57-D479-AA51-93A9E3B688AE}"/>
              </a:ext>
            </a:extLst>
          </p:cNvPr>
          <p:cNvSpPr/>
          <p:nvPr/>
        </p:nvSpPr>
        <p:spPr>
          <a:xfrm>
            <a:off x="0" y="323949"/>
            <a:ext cx="11430315" cy="993012"/>
          </a:xfrm>
          <a:prstGeom prst="flowChartProcess">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2A7724D9-4629-4CF8-4384-CBEC5DDFB028}"/>
              </a:ext>
            </a:extLst>
          </p:cNvPr>
          <p:cNvSpPr txBox="1"/>
          <p:nvPr/>
        </p:nvSpPr>
        <p:spPr>
          <a:xfrm>
            <a:off x="620652" y="610336"/>
            <a:ext cx="10059037" cy="1415772"/>
          </a:xfrm>
          <a:prstGeom prst="rect">
            <a:avLst/>
          </a:prstGeom>
          <a:noFill/>
        </p:spPr>
        <p:txBody>
          <a:bodyPr wrap="square" lIns="91440" tIns="45720" rIns="91440" bIns="45720" rtlCol="0" anchor="t">
            <a:spAutoFit/>
          </a:bodyPr>
          <a:lstStyle/>
          <a:p>
            <a:r>
              <a:rPr lang="en-US" sz="3200" b="1">
                <a:solidFill>
                  <a:schemeClr val="tx2"/>
                </a:solidFill>
                <a:latin typeface="FormaDJRText Medium"/>
                <a:ea typeface="Lato"/>
                <a:cs typeface="Lato"/>
              </a:rPr>
              <a:t>Benefits of Carbon Management</a:t>
            </a:r>
            <a:endParaRPr lang="en-ID" sz="3200" b="1">
              <a:solidFill>
                <a:schemeClr val="tx2"/>
              </a:solidFill>
              <a:latin typeface="FormaDJRText Medium"/>
              <a:ea typeface="Lato"/>
              <a:cs typeface="Lato"/>
            </a:endParaRPr>
          </a:p>
          <a:p>
            <a:endParaRPr lang="en-ID" sz="5400" b="1">
              <a:solidFill>
                <a:schemeClr val="tx2"/>
              </a:solidFill>
              <a:latin typeface="FormaDJRText Medium" panose="00000000000000090000" pitchFamily="50" charset="0"/>
              <a:ea typeface="Lato"/>
              <a:cs typeface="Lato"/>
            </a:endParaRPr>
          </a:p>
        </p:txBody>
      </p:sp>
    </p:spTree>
    <p:extLst>
      <p:ext uri="{BB962C8B-B14F-4D97-AF65-F5344CB8AC3E}">
        <p14:creationId xmlns:p14="http://schemas.microsoft.com/office/powerpoint/2010/main" val="3367363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7C9CEC-0250-189D-D84D-56F39EF00C23}"/>
              </a:ext>
            </a:extLst>
          </p:cNvPr>
          <p:cNvSpPr txBox="1"/>
          <p:nvPr/>
        </p:nvSpPr>
        <p:spPr>
          <a:xfrm>
            <a:off x="1012372" y="2220685"/>
            <a:ext cx="8665028" cy="27699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0D2D"/>
                </a:solidFill>
              </a:rPr>
              <a:t>#4: Provide flexibility for stable power</a:t>
            </a:r>
            <a:br>
              <a:rPr lang="en-US" sz="2400" dirty="0"/>
            </a:br>
            <a:br>
              <a:rPr lang="en-US" sz="2400" dirty="0"/>
            </a:br>
            <a:r>
              <a:rPr lang="en-US" dirty="0">
                <a:solidFill>
                  <a:srgbClr val="000D2D"/>
                </a:solidFill>
              </a:rPr>
              <a:t>Carbon management-equipped power facilities can help to </a:t>
            </a:r>
            <a:r>
              <a:rPr lang="en-US" b="1" dirty="0">
                <a:solidFill>
                  <a:srgbClr val="000D2D"/>
                </a:solidFill>
              </a:rPr>
              <a:t>provide a stable and reliable source of low-carbon energy</a:t>
            </a:r>
            <a:r>
              <a:rPr lang="en-US" dirty="0">
                <a:solidFill>
                  <a:srgbClr val="000D2D"/>
                </a:solidFill>
              </a:rPr>
              <a:t> throughout the energy transition and as renewable energy is added to the power grid. P</a:t>
            </a:r>
            <a:r>
              <a:rPr lang="en-US" dirty="0">
                <a:solidFill>
                  <a:srgbClr val="000D2D"/>
                </a:solidFill>
                <a:latin typeface="Inter"/>
                <a:cs typeface="Segoe UI"/>
              </a:rPr>
              <a:t>ower facilities with carbon capture technology can produce electricity to meet demand when it's needed, without releasing climate-warming CO</a:t>
            </a:r>
            <a:r>
              <a:rPr lang="en-US" baseline="-25000" dirty="0">
                <a:solidFill>
                  <a:srgbClr val="000D2D"/>
                </a:solidFill>
                <a:latin typeface="Inter"/>
                <a:cs typeface="Segoe UI"/>
              </a:rPr>
              <a:t>2</a:t>
            </a:r>
            <a:r>
              <a:rPr lang="en-US" dirty="0">
                <a:solidFill>
                  <a:srgbClr val="000D2D"/>
                </a:solidFill>
                <a:latin typeface="Inter"/>
                <a:cs typeface="Segoe UI"/>
              </a:rPr>
              <a:t> into the atmosphere. </a:t>
            </a:r>
            <a:endParaRPr lang="en-US" dirty="0">
              <a:solidFill>
                <a:srgbClr val="000D2D"/>
              </a:solidFill>
              <a:latin typeface="Inter"/>
            </a:endParaRPr>
          </a:p>
          <a:p>
            <a:pPr marL="285750" indent="-285750">
              <a:buFont typeface="Arial"/>
              <a:buChar char="•"/>
            </a:pPr>
            <a:endParaRPr lang="en-US" dirty="0"/>
          </a:p>
          <a:p>
            <a:pPr marL="285750" indent="-285750">
              <a:buFont typeface="Arial"/>
              <a:buChar char="•"/>
            </a:pPr>
            <a:endParaRPr lang="en-US" dirty="0"/>
          </a:p>
        </p:txBody>
      </p:sp>
      <p:sp>
        <p:nvSpPr>
          <p:cNvPr id="15" name="Rectangle 14">
            <a:extLst>
              <a:ext uri="{FF2B5EF4-FFF2-40B4-BE49-F238E27FC236}">
                <a16:creationId xmlns:a16="http://schemas.microsoft.com/office/drawing/2014/main" id="{9CDE1B83-5EE3-642C-AE12-1F519CFC141A}"/>
              </a:ext>
            </a:extLst>
          </p:cNvPr>
          <p:cNvSpPr/>
          <p:nvPr/>
        </p:nvSpPr>
        <p:spPr>
          <a:xfrm>
            <a:off x="275773" y="0"/>
            <a:ext cx="23222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Flowchart: Process 3">
            <a:extLst>
              <a:ext uri="{FF2B5EF4-FFF2-40B4-BE49-F238E27FC236}">
                <a16:creationId xmlns:a16="http://schemas.microsoft.com/office/drawing/2014/main" id="{04AA0176-724C-B89D-1448-09BCA4BC4DC2}"/>
              </a:ext>
            </a:extLst>
          </p:cNvPr>
          <p:cNvSpPr/>
          <p:nvPr/>
        </p:nvSpPr>
        <p:spPr>
          <a:xfrm>
            <a:off x="0" y="323949"/>
            <a:ext cx="11430315" cy="993012"/>
          </a:xfrm>
          <a:prstGeom prst="flowChartProcess">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8368DCC7-2B55-86A2-3328-5A625459F280}"/>
              </a:ext>
            </a:extLst>
          </p:cNvPr>
          <p:cNvSpPr txBox="1"/>
          <p:nvPr/>
        </p:nvSpPr>
        <p:spPr>
          <a:xfrm>
            <a:off x="620652" y="610336"/>
            <a:ext cx="10059037" cy="1415772"/>
          </a:xfrm>
          <a:prstGeom prst="rect">
            <a:avLst/>
          </a:prstGeom>
          <a:noFill/>
        </p:spPr>
        <p:txBody>
          <a:bodyPr wrap="square" lIns="91440" tIns="45720" rIns="91440" bIns="45720" rtlCol="0" anchor="t">
            <a:spAutoFit/>
          </a:bodyPr>
          <a:lstStyle/>
          <a:p>
            <a:r>
              <a:rPr lang="en-US" sz="3200" b="1">
                <a:solidFill>
                  <a:schemeClr val="tx2"/>
                </a:solidFill>
                <a:latin typeface="FormaDJRText Medium"/>
                <a:ea typeface="Lato"/>
                <a:cs typeface="Lato"/>
              </a:rPr>
              <a:t>Benefits of Carbon Management</a:t>
            </a:r>
            <a:endParaRPr lang="en-ID" sz="3200" b="1">
              <a:solidFill>
                <a:schemeClr val="tx2"/>
              </a:solidFill>
              <a:latin typeface="FormaDJRText Medium"/>
              <a:ea typeface="Lato"/>
              <a:cs typeface="Lato"/>
            </a:endParaRPr>
          </a:p>
          <a:p>
            <a:endParaRPr lang="en-ID" sz="5400" b="1">
              <a:solidFill>
                <a:schemeClr val="tx2"/>
              </a:solidFill>
              <a:latin typeface="FormaDJRText Medium" panose="00000000000000090000" pitchFamily="50" charset="0"/>
              <a:ea typeface="Lato"/>
              <a:cs typeface="Lato"/>
            </a:endParaRPr>
          </a:p>
        </p:txBody>
      </p:sp>
    </p:spTree>
    <p:extLst>
      <p:ext uri="{BB962C8B-B14F-4D97-AF65-F5344CB8AC3E}">
        <p14:creationId xmlns:p14="http://schemas.microsoft.com/office/powerpoint/2010/main" val="1310395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7C9CEC-0250-189D-D84D-56F39EF00C23}"/>
              </a:ext>
            </a:extLst>
          </p:cNvPr>
          <p:cNvSpPr txBox="1"/>
          <p:nvPr/>
        </p:nvSpPr>
        <p:spPr>
          <a:xfrm>
            <a:off x="1012372" y="2220685"/>
            <a:ext cx="8665028"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0D2D"/>
                </a:solidFill>
              </a:rPr>
              <a:t>#5: Job creation and economic benefits</a:t>
            </a:r>
            <a:br>
              <a:rPr lang="en-US" sz="2400" b="1" dirty="0"/>
            </a:br>
            <a:br>
              <a:rPr lang="en-US" sz="2400" dirty="0"/>
            </a:br>
            <a:r>
              <a:rPr lang="en-US" dirty="0">
                <a:solidFill>
                  <a:srgbClr val="000D2D"/>
                </a:solidFill>
              </a:rPr>
              <a:t>Carbon management projects can </a:t>
            </a:r>
            <a:r>
              <a:rPr lang="en-US" b="1" dirty="0">
                <a:solidFill>
                  <a:srgbClr val="000D2D"/>
                </a:solidFill>
              </a:rPr>
              <a:t>create thousands of family-sustaining jobs </a:t>
            </a:r>
            <a:r>
              <a:rPr lang="en-US" dirty="0">
                <a:solidFill>
                  <a:srgbClr val="000D2D"/>
                </a:solidFill>
              </a:rPr>
              <a:t>in engineering, construction, and operation of facilities and pipelines, as well as in the research and development of new technologies. </a:t>
            </a:r>
            <a:endParaRPr lang="en-US" dirty="0"/>
          </a:p>
          <a:p>
            <a:endParaRPr lang="en-US" dirty="0">
              <a:solidFill>
                <a:srgbClr val="000D2D"/>
              </a:solidFill>
            </a:endParaRPr>
          </a:p>
          <a:p>
            <a:r>
              <a:rPr lang="en-US" dirty="0">
                <a:solidFill>
                  <a:srgbClr val="000D2D"/>
                </a:solidFill>
              </a:rPr>
              <a:t>Carbon management can </a:t>
            </a:r>
            <a:r>
              <a:rPr lang="en-US" b="1" dirty="0">
                <a:solidFill>
                  <a:srgbClr val="000D2D"/>
                </a:solidFill>
              </a:rPr>
              <a:t>provide economic benefits to regions with a large industrial footprint or fossil fuel resources while reducing emissions</a:t>
            </a:r>
            <a:r>
              <a:rPr lang="en-US" dirty="0">
                <a:solidFill>
                  <a:srgbClr val="000D2D"/>
                </a:solidFill>
              </a:rPr>
              <a:t>, by supporting economic growth through new, lower-carbon industries and innovation, and by creating and sustaining high-value job opportunities.</a:t>
            </a:r>
            <a:endParaRPr lang="en-US" dirty="0"/>
          </a:p>
          <a:p>
            <a:pPr marL="285750" indent="-285750">
              <a:buFont typeface="Arial"/>
              <a:buChar char="•"/>
            </a:pPr>
            <a:endParaRPr lang="en-US" dirty="0"/>
          </a:p>
          <a:p>
            <a:pPr marL="285750" indent="-285750">
              <a:buFont typeface="Arial"/>
              <a:buChar char="•"/>
            </a:pPr>
            <a:endParaRPr lang="en-US" dirty="0"/>
          </a:p>
        </p:txBody>
      </p:sp>
      <p:sp>
        <p:nvSpPr>
          <p:cNvPr id="15" name="Rectangle 14">
            <a:extLst>
              <a:ext uri="{FF2B5EF4-FFF2-40B4-BE49-F238E27FC236}">
                <a16:creationId xmlns:a16="http://schemas.microsoft.com/office/drawing/2014/main" id="{9CDE1B83-5EE3-642C-AE12-1F519CFC141A}"/>
              </a:ext>
            </a:extLst>
          </p:cNvPr>
          <p:cNvSpPr/>
          <p:nvPr/>
        </p:nvSpPr>
        <p:spPr>
          <a:xfrm>
            <a:off x="275773" y="0"/>
            <a:ext cx="23222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TextBox 3">
            <a:extLst>
              <a:ext uri="{FF2B5EF4-FFF2-40B4-BE49-F238E27FC236}">
                <a16:creationId xmlns:a16="http://schemas.microsoft.com/office/drawing/2014/main" id="{23A0BBF0-C82D-6153-25CD-F1F67D8363B9}"/>
              </a:ext>
            </a:extLst>
          </p:cNvPr>
          <p:cNvSpPr txBox="1"/>
          <p:nvPr/>
        </p:nvSpPr>
        <p:spPr>
          <a:xfrm>
            <a:off x="1545771" y="6215743"/>
            <a:ext cx="77397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r>
              <a:rPr lang="en-US">
                <a:hlinkClick r:id="rId3"/>
              </a:rPr>
              <a:t>Jobs and Economic Growth factsheets</a:t>
            </a:r>
            <a:endParaRPr lang="en-US"/>
          </a:p>
        </p:txBody>
      </p:sp>
      <p:pic>
        <p:nvPicPr>
          <p:cNvPr id="6" name="Graphic 5" descr="Good Idea with solid fill">
            <a:extLst>
              <a:ext uri="{FF2B5EF4-FFF2-40B4-BE49-F238E27FC236}">
                <a16:creationId xmlns:a16="http://schemas.microsoft.com/office/drawing/2014/main" id="{276944AF-8D73-9AC6-90BB-3DF3117CED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5915" y="6161313"/>
            <a:ext cx="489859" cy="489859"/>
          </a:xfrm>
          <a:prstGeom prst="rect">
            <a:avLst/>
          </a:prstGeom>
        </p:spPr>
      </p:pic>
      <p:sp>
        <p:nvSpPr>
          <p:cNvPr id="5" name="Flowchart: Process 4">
            <a:extLst>
              <a:ext uri="{FF2B5EF4-FFF2-40B4-BE49-F238E27FC236}">
                <a16:creationId xmlns:a16="http://schemas.microsoft.com/office/drawing/2014/main" id="{91D9496F-D91F-B51C-1771-CE9784A79800}"/>
              </a:ext>
            </a:extLst>
          </p:cNvPr>
          <p:cNvSpPr/>
          <p:nvPr/>
        </p:nvSpPr>
        <p:spPr>
          <a:xfrm>
            <a:off x="0" y="323949"/>
            <a:ext cx="11430315" cy="993012"/>
          </a:xfrm>
          <a:prstGeom prst="flowChartProcess">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TextBox 7">
            <a:extLst>
              <a:ext uri="{FF2B5EF4-FFF2-40B4-BE49-F238E27FC236}">
                <a16:creationId xmlns:a16="http://schemas.microsoft.com/office/drawing/2014/main" id="{C63B1B1F-5CFE-B5C3-EE85-B883905D25DD}"/>
              </a:ext>
            </a:extLst>
          </p:cNvPr>
          <p:cNvSpPr txBox="1"/>
          <p:nvPr/>
        </p:nvSpPr>
        <p:spPr>
          <a:xfrm>
            <a:off x="620652" y="610336"/>
            <a:ext cx="10059037" cy="1415772"/>
          </a:xfrm>
          <a:prstGeom prst="rect">
            <a:avLst/>
          </a:prstGeom>
          <a:noFill/>
        </p:spPr>
        <p:txBody>
          <a:bodyPr wrap="square" lIns="91440" tIns="45720" rIns="91440" bIns="45720" rtlCol="0" anchor="t">
            <a:spAutoFit/>
          </a:bodyPr>
          <a:lstStyle/>
          <a:p>
            <a:r>
              <a:rPr lang="en-US" sz="3200" b="1">
                <a:solidFill>
                  <a:schemeClr val="tx2"/>
                </a:solidFill>
                <a:latin typeface="FormaDJRText Medium"/>
                <a:ea typeface="Lato"/>
                <a:cs typeface="Lato"/>
              </a:rPr>
              <a:t>Benefits of Carbon Management</a:t>
            </a:r>
            <a:endParaRPr lang="en-ID" sz="3200" b="1">
              <a:solidFill>
                <a:schemeClr val="tx2"/>
              </a:solidFill>
              <a:latin typeface="FormaDJRText Medium"/>
              <a:ea typeface="Lato"/>
              <a:cs typeface="Lato"/>
            </a:endParaRPr>
          </a:p>
          <a:p>
            <a:endParaRPr lang="en-ID" sz="5400" b="1">
              <a:solidFill>
                <a:schemeClr val="tx2"/>
              </a:solidFill>
              <a:latin typeface="FormaDJRText Medium" panose="00000000000000090000" pitchFamily="50" charset="0"/>
              <a:ea typeface="Lato"/>
              <a:cs typeface="Lato"/>
            </a:endParaRPr>
          </a:p>
        </p:txBody>
      </p:sp>
    </p:spTree>
    <p:extLst>
      <p:ext uri="{BB962C8B-B14F-4D97-AF65-F5344CB8AC3E}">
        <p14:creationId xmlns:p14="http://schemas.microsoft.com/office/powerpoint/2010/main" val="4174509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DF6C5FB1-D148-486C-A87A-3B5A1F32972B}"/>
              </a:ext>
            </a:extLst>
          </p:cNvPr>
          <p:cNvSpPr/>
          <p:nvPr/>
        </p:nvSpPr>
        <p:spPr>
          <a:xfrm>
            <a:off x="275772" y="0"/>
            <a:ext cx="5448273" cy="6858000"/>
          </a:xfrm>
          <a:custGeom>
            <a:avLst/>
            <a:gdLst>
              <a:gd name="connsiteX0" fmla="*/ 0 w 5448273"/>
              <a:gd name="connsiteY0" fmla="*/ 0 h 6858000"/>
              <a:gd name="connsiteX1" fmla="*/ 2859314 w 5448273"/>
              <a:gd name="connsiteY1" fmla="*/ 0 h 6858000"/>
              <a:gd name="connsiteX2" fmla="*/ 2859314 w 5448273"/>
              <a:gd name="connsiteY2" fmla="*/ 880075 h 6858000"/>
              <a:gd name="connsiteX3" fmla="*/ 2908413 w 5448273"/>
              <a:gd name="connsiteY3" fmla="*/ 877592 h 6858000"/>
              <a:gd name="connsiteX4" fmla="*/ 5448273 w 5448273"/>
              <a:gd name="connsiteY4" fmla="*/ 3421482 h 6858000"/>
              <a:gd name="connsiteX5" fmla="*/ 2908413 w 5448273"/>
              <a:gd name="connsiteY5" fmla="*/ 5965372 h 6858000"/>
              <a:gd name="connsiteX6" fmla="*/ 2859314 w 5448273"/>
              <a:gd name="connsiteY6" fmla="*/ 5962889 h 6858000"/>
              <a:gd name="connsiteX7" fmla="*/ 2859314 w 5448273"/>
              <a:gd name="connsiteY7" fmla="*/ 6858000 h 6858000"/>
              <a:gd name="connsiteX8" fmla="*/ 0 w 5448273"/>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73" h="6858000">
                <a:moveTo>
                  <a:pt x="0" y="0"/>
                </a:moveTo>
                <a:lnTo>
                  <a:pt x="2859314" y="0"/>
                </a:lnTo>
                <a:lnTo>
                  <a:pt x="2859314" y="880075"/>
                </a:lnTo>
                <a:lnTo>
                  <a:pt x="2908413" y="877592"/>
                </a:lnTo>
                <a:cubicBezTo>
                  <a:pt x="4311139" y="877592"/>
                  <a:pt x="5448273" y="2016530"/>
                  <a:pt x="5448273" y="3421482"/>
                </a:cubicBezTo>
                <a:cubicBezTo>
                  <a:pt x="5448273" y="4826434"/>
                  <a:pt x="4311139" y="5965372"/>
                  <a:pt x="2908413" y="5965372"/>
                </a:cubicBezTo>
                <a:lnTo>
                  <a:pt x="2859314" y="5962889"/>
                </a:lnTo>
                <a:lnTo>
                  <a:pt x="285931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Rectangle 12">
            <a:extLst>
              <a:ext uri="{FF2B5EF4-FFF2-40B4-BE49-F238E27FC236}">
                <a16:creationId xmlns:a16="http://schemas.microsoft.com/office/drawing/2014/main" id="{05F346D9-510B-4994-A0ED-8F649C35CDEA}"/>
              </a:ext>
            </a:extLst>
          </p:cNvPr>
          <p:cNvSpPr/>
          <p:nvPr/>
        </p:nvSpPr>
        <p:spPr>
          <a:xfrm>
            <a:off x="6271445" y="4033188"/>
            <a:ext cx="4941802" cy="1600438"/>
          </a:xfrm>
          <a:prstGeom prst="rect">
            <a:avLst/>
          </a:prstGeom>
        </p:spPr>
        <p:txBody>
          <a:bodyPr wrap="square" lIns="91440" tIns="45720" rIns="91440" bIns="45720" anchor="t">
            <a:spAutoFit/>
          </a:bodyPr>
          <a:lstStyle/>
          <a:p>
            <a:pPr algn="just"/>
            <a:r>
              <a:rPr lang="en-ID" sz="1400" dirty="0">
                <a:solidFill>
                  <a:srgbClr val="000D2D"/>
                </a:solidFill>
                <a:ea typeface="+mn-lt"/>
                <a:cs typeface="+mn-lt"/>
              </a:rPr>
              <a:t>The Carbon Action Alliance </a:t>
            </a:r>
            <a:r>
              <a:rPr lang="en-ID" sz="1400" dirty="0">
                <a:ea typeface="+mn-lt"/>
                <a:cs typeface="+mn-lt"/>
              </a:rPr>
              <a:t>is a growing network of governmental, industry, </a:t>
            </a:r>
            <a:r>
              <a:rPr lang="en-ID" sz="1400" err="1">
                <a:ea typeface="+mn-lt"/>
                <a:cs typeface="+mn-lt"/>
              </a:rPr>
              <a:t>labor</a:t>
            </a:r>
            <a:r>
              <a:rPr lang="en-ID" sz="1400" dirty="0">
                <a:ea typeface="+mn-lt"/>
                <a:cs typeface="+mn-lt"/>
              </a:rPr>
              <a:t>, environmental, and community partners working together to inform the public about carbon management opportunities, address decarbonization challenges, support project deployment, and benefit communities. </a:t>
            </a:r>
            <a:endParaRPr lang="en-ID" sz="1400">
              <a:ea typeface="+mn-lt"/>
              <a:cs typeface="+mn-lt"/>
            </a:endParaRPr>
          </a:p>
          <a:p>
            <a:pPr algn="just"/>
            <a:endParaRPr lang="en-ID" sz="1400" dirty="0">
              <a:ea typeface="+mn-lt"/>
              <a:cs typeface="+mn-lt"/>
            </a:endParaRPr>
          </a:p>
          <a:p>
            <a:pPr algn="just"/>
            <a:r>
              <a:rPr lang="en-ID" sz="1400" dirty="0">
                <a:ea typeface="+mn-lt"/>
                <a:cs typeface="+mn-lt"/>
              </a:rPr>
              <a:t>Contact at </a:t>
            </a:r>
            <a:r>
              <a:rPr lang="en-ID" sz="1400" dirty="0">
                <a:ea typeface="+mn-lt"/>
                <a:cs typeface="+mn-lt"/>
                <a:hlinkClick r:id="rId3"/>
              </a:rPr>
              <a:t>carbonactionalliance@gpisd.net</a:t>
            </a:r>
            <a:r>
              <a:rPr lang="en-ID" sz="1400" dirty="0">
                <a:ea typeface="+mn-lt"/>
                <a:cs typeface="+mn-lt"/>
              </a:rPr>
              <a:t>. </a:t>
            </a:r>
            <a:endParaRPr lang="en-ID" sz="1400">
              <a:solidFill>
                <a:srgbClr val="000D2D"/>
              </a:solidFill>
              <a:ea typeface="+mn-lt"/>
              <a:cs typeface="+mn-lt"/>
            </a:endParaRPr>
          </a:p>
        </p:txBody>
      </p:sp>
      <p:sp>
        <p:nvSpPr>
          <p:cNvPr id="17" name="TextBox 16">
            <a:extLst>
              <a:ext uri="{FF2B5EF4-FFF2-40B4-BE49-F238E27FC236}">
                <a16:creationId xmlns:a16="http://schemas.microsoft.com/office/drawing/2014/main" id="{5E9E5A10-4AE2-46CF-B2F6-202EA73CE7BA}"/>
              </a:ext>
            </a:extLst>
          </p:cNvPr>
          <p:cNvSpPr txBox="1"/>
          <p:nvPr/>
        </p:nvSpPr>
        <p:spPr>
          <a:xfrm>
            <a:off x="6240853" y="1776479"/>
            <a:ext cx="5555049" cy="1754326"/>
          </a:xfrm>
          <a:prstGeom prst="rect">
            <a:avLst/>
          </a:prstGeom>
          <a:noFill/>
        </p:spPr>
        <p:txBody>
          <a:bodyPr wrap="square" lIns="91440" tIns="45720" rIns="91440" bIns="45720" rtlCol="0" anchor="t">
            <a:spAutoFit/>
          </a:bodyPr>
          <a:lstStyle/>
          <a:p>
            <a:r>
              <a:rPr lang="en-ID" sz="5400" b="1" dirty="0">
                <a:solidFill>
                  <a:schemeClr val="tx2"/>
                </a:solidFill>
                <a:latin typeface="Inter"/>
                <a:ea typeface="Lato"/>
                <a:cs typeface="Lato"/>
              </a:rPr>
              <a:t>Carbon Action Alliance</a:t>
            </a:r>
            <a:endParaRPr lang="en-ID" sz="5400" b="1" dirty="0">
              <a:solidFill>
                <a:schemeClr val="tx2"/>
              </a:solidFill>
              <a:latin typeface="Inter"/>
              <a:ea typeface="Lato" panose="020F0502020204030203" pitchFamily="34" charset="0"/>
              <a:cs typeface="Lato" panose="020F0502020204030203" pitchFamily="34" charset="0"/>
            </a:endParaRPr>
          </a:p>
        </p:txBody>
      </p:sp>
      <p:pic>
        <p:nvPicPr>
          <p:cNvPr id="26" name="Picture 26" descr="Diagram&#10;&#10;Description automatically generated">
            <a:extLst>
              <a:ext uri="{FF2B5EF4-FFF2-40B4-BE49-F238E27FC236}">
                <a16:creationId xmlns:a16="http://schemas.microsoft.com/office/drawing/2014/main" id="{0E452E19-BA79-EDAF-FC50-C90C61D4DBA7}"/>
              </a:ext>
            </a:extLst>
          </p:cNvPr>
          <p:cNvPicPr>
            <a:picLocks noGrp="1" noChangeAspect="1"/>
          </p:cNvPicPr>
          <p:nvPr>
            <p:ph type="pic" sz="quarter" idx="10"/>
          </p:nvPr>
        </p:nvPicPr>
        <p:blipFill rotWithShape="1">
          <a:blip r:embed="rId4"/>
          <a:srcRect t="-191" r="24799" b="191"/>
          <a:stretch/>
        </p:blipFill>
        <p:spPr>
          <a:xfrm>
            <a:off x="630392" y="544831"/>
            <a:ext cx="5091182" cy="5707241"/>
          </a:xfrm>
        </p:spPr>
      </p:pic>
      <p:sp>
        <p:nvSpPr>
          <p:cNvPr id="2" name="TextBox 1">
            <a:extLst>
              <a:ext uri="{FF2B5EF4-FFF2-40B4-BE49-F238E27FC236}">
                <a16:creationId xmlns:a16="http://schemas.microsoft.com/office/drawing/2014/main" id="{4EDE47DC-C87C-0D52-0D0B-2872350CFAA0}"/>
              </a:ext>
            </a:extLst>
          </p:cNvPr>
          <p:cNvSpPr txBox="1"/>
          <p:nvPr/>
        </p:nvSpPr>
        <p:spPr>
          <a:xfrm>
            <a:off x="6271461" y="3529873"/>
            <a:ext cx="45284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t>An initiative of the Great Plains Institute</a:t>
            </a:r>
          </a:p>
        </p:txBody>
      </p:sp>
    </p:spTree>
    <p:extLst>
      <p:ext uri="{BB962C8B-B14F-4D97-AF65-F5344CB8AC3E}">
        <p14:creationId xmlns:p14="http://schemas.microsoft.com/office/powerpoint/2010/main" val="2059721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Person using laptop computer">
            <a:extLst>
              <a:ext uri="{FF2B5EF4-FFF2-40B4-BE49-F238E27FC236}">
                <a16:creationId xmlns:a16="http://schemas.microsoft.com/office/drawing/2014/main" id="{E2CB5E54-3F5A-9D1A-E8BD-5505C4D7B675}"/>
              </a:ext>
            </a:extLst>
          </p:cNvPr>
          <p:cNvPicPr>
            <a:picLocks noGrp="1" noChangeAspect="1"/>
          </p:cNvPicPr>
          <p:nvPr>
            <p:ph type="pic" sz="quarter" idx="10"/>
          </p:nvPr>
        </p:nvPicPr>
        <p:blipFill>
          <a:blip r:embed="rId3"/>
          <a:srcRect l="11490" r="11490"/>
          <a:stretch/>
        </p:blipFill>
        <p:spPr>
          <a:xfrm>
            <a:off x="325741" y="1356579"/>
            <a:ext cx="5799197" cy="4328106"/>
          </a:xfrm>
        </p:spPr>
      </p:pic>
      <p:sp>
        <p:nvSpPr>
          <p:cNvPr id="4" name="TextBox 3">
            <a:extLst>
              <a:ext uri="{FF2B5EF4-FFF2-40B4-BE49-F238E27FC236}">
                <a16:creationId xmlns:a16="http://schemas.microsoft.com/office/drawing/2014/main" id="{1A6E7849-33D2-DE8B-FB66-B168C3BBCC69}"/>
              </a:ext>
            </a:extLst>
          </p:cNvPr>
          <p:cNvSpPr txBox="1"/>
          <p:nvPr/>
        </p:nvSpPr>
        <p:spPr>
          <a:xfrm>
            <a:off x="6293045" y="2068753"/>
            <a:ext cx="5555049" cy="923330"/>
          </a:xfrm>
          <a:prstGeom prst="rect">
            <a:avLst/>
          </a:prstGeom>
          <a:noFill/>
        </p:spPr>
        <p:txBody>
          <a:bodyPr wrap="square" lIns="91440" tIns="45720" rIns="91440" bIns="45720" rtlCol="0" anchor="t">
            <a:spAutoFit/>
          </a:bodyPr>
          <a:lstStyle/>
          <a:p>
            <a:endParaRPr lang="en-ID" sz="5400" b="1">
              <a:solidFill>
                <a:schemeClr val="tx2"/>
              </a:solidFill>
              <a:latin typeface="FormaDJRText Medium" panose="00000000000000090000" pitchFamily="50"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79844225-6D72-BF43-8D62-EBE516E310A1}"/>
              </a:ext>
            </a:extLst>
          </p:cNvPr>
          <p:cNvSpPr txBox="1"/>
          <p:nvPr/>
        </p:nvSpPr>
        <p:spPr>
          <a:xfrm>
            <a:off x="6293045" y="2068753"/>
            <a:ext cx="5555049" cy="1446550"/>
          </a:xfrm>
          <a:prstGeom prst="rect">
            <a:avLst/>
          </a:prstGeom>
          <a:noFill/>
        </p:spPr>
        <p:txBody>
          <a:bodyPr wrap="square" lIns="91440" tIns="45720" rIns="91440" bIns="45720" rtlCol="0" anchor="t">
            <a:spAutoFit/>
          </a:bodyPr>
          <a:lstStyle/>
          <a:p>
            <a:r>
              <a:rPr lang="en-ID" sz="4400" b="1" err="1">
                <a:solidFill>
                  <a:schemeClr val="tx2"/>
                </a:solidFill>
                <a:latin typeface="FormaDJRText Medium"/>
              </a:rPr>
              <a:t>Mythbusting</a:t>
            </a:r>
            <a:r>
              <a:rPr lang="en-ID" sz="4400" b="1">
                <a:solidFill>
                  <a:schemeClr val="tx2"/>
                </a:solidFill>
                <a:latin typeface="FormaDJRText Medium"/>
              </a:rPr>
              <a:t> Carbon Management</a:t>
            </a:r>
          </a:p>
        </p:txBody>
      </p:sp>
    </p:spTree>
    <p:extLst>
      <p:ext uri="{BB962C8B-B14F-4D97-AF65-F5344CB8AC3E}">
        <p14:creationId xmlns:p14="http://schemas.microsoft.com/office/powerpoint/2010/main" val="2399632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7C9CEC-0250-189D-D84D-56F39EF00C23}"/>
              </a:ext>
            </a:extLst>
          </p:cNvPr>
          <p:cNvSpPr txBox="1"/>
          <p:nvPr/>
        </p:nvSpPr>
        <p:spPr>
          <a:xfrm>
            <a:off x="827003" y="2971637"/>
            <a:ext cx="9195114" cy="26879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028700" lvl="1" indent="-285750">
              <a:spcAft>
                <a:spcPts val="200"/>
              </a:spcAft>
              <a:buFont typeface="Arial"/>
              <a:buChar char="•"/>
            </a:pPr>
            <a:r>
              <a:rPr lang="en-US" sz="1600" dirty="0">
                <a:ea typeface="+mn-lt"/>
                <a:cs typeface="+mn-lt"/>
              </a:rPr>
              <a:t>Globally, 41 operational CCS facilities are currently capturing and storing millions of metric tons of CO</a:t>
            </a:r>
            <a:r>
              <a:rPr lang="en-US" sz="1600" baseline="-25000" dirty="0">
                <a:ea typeface="+mn-lt"/>
                <a:cs typeface="+mn-lt"/>
              </a:rPr>
              <a:t>2</a:t>
            </a:r>
            <a:r>
              <a:rPr lang="en-US" sz="1600" dirty="0">
                <a:ea typeface="+mn-lt"/>
                <a:cs typeface="+mn-lt"/>
              </a:rPr>
              <a:t> annually. There are 26 facilities under construction and 325 in advanced and early development</a:t>
            </a:r>
          </a:p>
          <a:p>
            <a:pPr marL="1028700" lvl="1" indent="-285750">
              <a:spcAft>
                <a:spcPts val="200"/>
              </a:spcAft>
              <a:buFont typeface="Arial"/>
              <a:buChar char="•"/>
            </a:pPr>
            <a:r>
              <a:rPr lang="en-US" sz="1600" dirty="0">
                <a:ea typeface="+mn-lt"/>
                <a:cs typeface="+mn-lt"/>
              </a:rPr>
              <a:t>The longest operating CO</a:t>
            </a:r>
            <a:r>
              <a:rPr lang="en-US" sz="1600" baseline="-25000" dirty="0">
                <a:ea typeface="+mn-lt"/>
                <a:cs typeface="+mn-lt"/>
              </a:rPr>
              <a:t>2</a:t>
            </a:r>
            <a:r>
              <a:rPr lang="en-US" sz="1600" dirty="0">
                <a:ea typeface="+mn-lt"/>
                <a:cs typeface="+mn-lt"/>
              </a:rPr>
              <a:t> storage facility—the Sleipner carbon capture and storage project operating offshore of Norway in the North Sea—has successfully and permanently stored about 1 million tons of CO</a:t>
            </a:r>
            <a:r>
              <a:rPr lang="en-US" sz="1600" baseline="-25000" dirty="0">
                <a:ea typeface="+mn-lt"/>
                <a:cs typeface="+mn-lt"/>
              </a:rPr>
              <a:t>2</a:t>
            </a:r>
            <a:r>
              <a:rPr lang="en-US" sz="1600" dirty="0">
                <a:ea typeface="+mn-lt"/>
                <a:cs typeface="+mn-lt"/>
              </a:rPr>
              <a:t> per year since storage operations began in 1996</a:t>
            </a:r>
            <a:endParaRPr lang="en-US" sz="1600" dirty="0"/>
          </a:p>
          <a:p>
            <a:pPr marL="1028700" lvl="1" indent="-285750">
              <a:spcAft>
                <a:spcPts val="200"/>
              </a:spcAft>
              <a:buFont typeface="Arial"/>
              <a:buChar char="•"/>
            </a:pPr>
            <a:r>
              <a:rPr lang="en-US" sz="1600" b="1" dirty="0">
                <a:ea typeface="+mn-lt"/>
                <a:cs typeface="+mn-lt"/>
              </a:rPr>
              <a:t>While individual CCS projects have faced setbacks, overall CCS has proven to be technically and economically viable</a:t>
            </a:r>
          </a:p>
          <a:p>
            <a:pPr>
              <a:spcAft>
                <a:spcPts val="200"/>
              </a:spcAft>
              <a:buFont typeface="Arial"/>
              <a:buChar char="•"/>
            </a:pPr>
            <a:endParaRPr lang="en-US" sz="1700">
              <a:ea typeface="+mn-lt"/>
              <a:cs typeface="+mn-lt"/>
            </a:endParaRPr>
          </a:p>
          <a:p>
            <a:pPr marL="285750">
              <a:spcAft>
                <a:spcPts val="200"/>
              </a:spcAft>
              <a:buFont typeface="Arial"/>
              <a:buChar char="•"/>
            </a:pPr>
            <a:endParaRPr lang="en-US" sz="1700">
              <a:ea typeface="+mn-lt"/>
              <a:cs typeface="+mn-lt"/>
            </a:endParaRPr>
          </a:p>
        </p:txBody>
      </p:sp>
      <p:sp>
        <p:nvSpPr>
          <p:cNvPr id="5" name="Rectangle 4">
            <a:extLst>
              <a:ext uri="{FF2B5EF4-FFF2-40B4-BE49-F238E27FC236}">
                <a16:creationId xmlns:a16="http://schemas.microsoft.com/office/drawing/2014/main" id="{7725E646-B102-7EA3-D082-6AACB1FF047B}"/>
              </a:ext>
            </a:extLst>
          </p:cNvPr>
          <p:cNvSpPr/>
          <p:nvPr/>
        </p:nvSpPr>
        <p:spPr>
          <a:xfrm>
            <a:off x="275773" y="0"/>
            <a:ext cx="23222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extBox 1">
            <a:extLst>
              <a:ext uri="{FF2B5EF4-FFF2-40B4-BE49-F238E27FC236}">
                <a16:creationId xmlns:a16="http://schemas.microsoft.com/office/drawing/2014/main" id="{E2FC288E-B43E-E1E3-77D4-9BD71E15452F}"/>
              </a:ext>
            </a:extLst>
          </p:cNvPr>
          <p:cNvSpPr txBox="1"/>
          <p:nvPr/>
        </p:nvSpPr>
        <p:spPr>
          <a:xfrm>
            <a:off x="1262743" y="1654628"/>
            <a:ext cx="912222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accent1"/>
                </a:solidFill>
              </a:rPr>
              <a:t>Fact: </a:t>
            </a:r>
            <a:r>
              <a:rPr lang="en-US" sz="2000" b="1" dirty="0"/>
              <a:t>Carbon management technologies have been in use for more than half a century</a:t>
            </a:r>
            <a:endParaRPr lang="en-US" sz="2000" b="1" baseline="-25000" dirty="0"/>
          </a:p>
        </p:txBody>
      </p:sp>
      <p:sp>
        <p:nvSpPr>
          <p:cNvPr id="11" name="Flowchart: Process 10">
            <a:extLst>
              <a:ext uri="{FF2B5EF4-FFF2-40B4-BE49-F238E27FC236}">
                <a16:creationId xmlns:a16="http://schemas.microsoft.com/office/drawing/2014/main" id="{8ED4F952-336C-B359-B9CA-59F6AC1AC0DA}"/>
              </a:ext>
            </a:extLst>
          </p:cNvPr>
          <p:cNvSpPr/>
          <p:nvPr/>
        </p:nvSpPr>
        <p:spPr>
          <a:xfrm>
            <a:off x="0" y="323949"/>
            <a:ext cx="11430315" cy="1015098"/>
          </a:xfrm>
          <a:prstGeom prst="flowChartProcess">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TextBox 12">
            <a:extLst>
              <a:ext uri="{FF2B5EF4-FFF2-40B4-BE49-F238E27FC236}">
                <a16:creationId xmlns:a16="http://schemas.microsoft.com/office/drawing/2014/main" id="{ED4057B5-A0A8-391E-126E-6379F2522B8D}"/>
              </a:ext>
            </a:extLst>
          </p:cNvPr>
          <p:cNvSpPr txBox="1"/>
          <p:nvPr/>
        </p:nvSpPr>
        <p:spPr>
          <a:xfrm>
            <a:off x="620652" y="610336"/>
            <a:ext cx="10059037" cy="1077218"/>
          </a:xfrm>
          <a:prstGeom prst="rect">
            <a:avLst/>
          </a:prstGeom>
          <a:noFill/>
        </p:spPr>
        <p:txBody>
          <a:bodyPr wrap="square" lIns="91440" tIns="45720" rIns="91440" bIns="45720" rtlCol="0" anchor="t">
            <a:spAutoFit/>
          </a:bodyPr>
          <a:lstStyle/>
          <a:p>
            <a:r>
              <a:rPr lang="en-ID" sz="3200" b="1">
                <a:solidFill>
                  <a:schemeClr val="tx2"/>
                </a:solidFill>
                <a:ea typeface="+mn-lt"/>
                <a:cs typeface="+mn-lt"/>
              </a:rPr>
              <a:t>Myth #1: CCS is an unproven technology</a:t>
            </a:r>
            <a:endParaRPr lang="en-US" sz="3200">
              <a:solidFill>
                <a:schemeClr val="tx2"/>
              </a:solidFill>
              <a:ea typeface="+mn-lt"/>
              <a:cs typeface="+mn-lt"/>
            </a:endParaRPr>
          </a:p>
          <a:p>
            <a:endParaRPr lang="en-ID" sz="3200" b="1">
              <a:solidFill>
                <a:schemeClr val="tx2"/>
              </a:solidFill>
              <a:latin typeface="FormaDJRText Medium" panose="00000000000000090000" pitchFamily="50" charset="0"/>
              <a:ea typeface="Lato"/>
              <a:cs typeface="Lato"/>
            </a:endParaRPr>
          </a:p>
        </p:txBody>
      </p:sp>
      <p:sp>
        <p:nvSpPr>
          <p:cNvPr id="19" name="TextBox 18">
            <a:extLst>
              <a:ext uri="{FF2B5EF4-FFF2-40B4-BE49-F238E27FC236}">
                <a16:creationId xmlns:a16="http://schemas.microsoft.com/office/drawing/2014/main" id="{54BC7DFB-61BE-1642-7552-DE77A614DF66}"/>
              </a:ext>
            </a:extLst>
          </p:cNvPr>
          <p:cNvSpPr txBox="1"/>
          <p:nvPr/>
        </p:nvSpPr>
        <p:spPr>
          <a:xfrm>
            <a:off x="1491342" y="6226629"/>
            <a:ext cx="77397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Global CCS Institute's Facilities Database</a:t>
            </a:r>
            <a:endParaRPr lang="en-US"/>
          </a:p>
        </p:txBody>
      </p:sp>
      <p:pic>
        <p:nvPicPr>
          <p:cNvPr id="21" name="Graphic 20" descr="Good Idea with solid fill">
            <a:extLst>
              <a:ext uri="{FF2B5EF4-FFF2-40B4-BE49-F238E27FC236}">
                <a16:creationId xmlns:a16="http://schemas.microsoft.com/office/drawing/2014/main" id="{D368EC30-081E-E31B-B046-0CB86DF5C2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4400" y="6172199"/>
            <a:ext cx="489859" cy="489859"/>
          </a:xfrm>
          <a:prstGeom prst="rect">
            <a:avLst/>
          </a:prstGeom>
        </p:spPr>
      </p:pic>
    </p:spTree>
    <p:extLst>
      <p:ext uri="{BB962C8B-B14F-4D97-AF65-F5344CB8AC3E}">
        <p14:creationId xmlns:p14="http://schemas.microsoft.com/office/powerpoint/2010/main" val="1002317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25E646-B102-7EA3-D082-6AACB1FF047B}"/>
              </a:ext>
            </a:extLst>
          </p:cNvPr>
          <p:cNvSpPr/>
          <p:nvPr/>
        </p:nvSpPr>
        <p:spPr>
          <a:xfrm>
            <a:off x="275773" y="0"/>
            <a:ext cx="23222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TextBox 3">
            <a:extLst>
              <a:ext uri="{FF2B5EF4-FFF2-40B4-BE49-F238E27FC236}">
                <a16:creationId xmlns:a16="http://schemas.microsoft.com/office/drawing/2014/main" id="{9FA197B7-3C1A-B4B9-0914-9C99FF65D490}"/>
              </a:ext>
            </a:extLst>
          </p:cNvPr>
          <p:cNvSpPr txBox="1"/>
          <p:nvPr/>
        </p:nvSpPr>
        <p:spPr>
          <a:xfrm>
            <a:off x="1491496" y="6044178"/>
            <a:ext cx="77397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Blog: Carbon Management Will Play Critical Role in Addressing Climate Crisis</a:t>
            </a:r>
            <a:endParaRPr lang="en-US"/>
          </a:p>
        </p:txBody>
      </p:sp>
      <p:pic>
        <p:nvPicPr>
          <p:cNvPr id="8" name="Graphic 7" descr="Good Idea with solid fill">
            <a:extLst>
              <a:ext uri="{FF2B5EF4-FFF2-40B4-BE49-F238E27FC236}">
                <a16:creationId xmlns:a16="http://schemas.microsoft.com/office/drawing/2014/main" id="{8E7A4B89-D43B-93AE-E2FE-F7C2B985FB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4554" y="5989748"/>
            <a:ext cx="489859" cy="489859"/>
          </a:xfrm>
          <a:prstGeom prst="rect">
            <a:avLst/>
          </a:prstGeom>
        </p:spPr>
      </p:pic>
      <p:sp>
        <p:nvSpPr>
          <p:cNvPr id="6" name="Flowchart: Process 5">
            <a:extLst>
              <a:ext uri="{FF2B5EF4-FFF2-40B4-BE49-F238E27FC236}">
                <a16:creationId xmlns:a16="http://schemas.microsoft.com/office/drawing/2014/main" id="{34A191D3-71E7-9B26-02E5-95CA5B213316}"/>
              </a:ext>
            </a:extLst>
          </p:cNvPr>
          <p:cNvSpPr/>
          <p:nvPr/>
        </p:nvSpPr>
        <p:spPr>
          <a:xfrm>
            <a:off x="0" y="323949"/>
            <a:ext cx="11430315" cy="1015098"/>
          </a:xfrm>
          <a:prstGeom prst="flowChartProcess">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TextBox 9">
            <a:extLst>
              <a:ext uri="{FF2B5EF4-FFF2-40B4-BE49-F238E27FC236}">
                <a16:creationId xmlns:a16="http://schemas.microsoft.com/office/drawing/2014/main" id="{1796FAC5-2EB1-01E6-C6C8-FB6065FEEE46}"/>
              </a:ext>
            </a:extLst>
          </p:cNvPr>
          <p:cNvSpPr txBox="1"/>
          <p:nvPr/>
        </p:nvSpPr>
        <p:spPr>
          <a:xfrm>
            <a:off x="620652" y="610336"/>
            <a:ext cx="10059037" cy="584775"/>
          </a:xfrm>
          <a:prstGeom prst="rect">
            <a:avLst/>
          </a:prstGeom>
          <a:noFill/>
        </p:spPr>
        <p:txBody>
          <a:bodyPr wrap="square" lIns="91440" tIns="45720" rIns="91440" bIns="45720" rtlCol="0" anchor="t">
            <a:spAutoFit/>
          </a:bodyPr>
          <a:lstStyle/>
          <a:p>
            <a:r>
              <a:rPr lang="en-ID" sz="3200" b="1" dirty="0">
                <a:solidFill>
                  <a:schemeClr val="tx2"/>
                </a:solidFill>
                <a:ea typeface="+mn-lt"/>
                <a:cs typeface="+mn-lt"/>
              </a:rPr>
              <a:t>Myth #2: CCS won't fix our climate problem</a:t>
            </a:r>
            <a:endParaRPr lang="en-US" sz="3200" dirty="0">
              <a:solidFill>
                <a:schemeClr val="tx2"/>
              </a:solidFill>
              <a:latin typeface="Inter"/>
              <a:ea typeface="Lato"/>
              <a:cs typeface="Lato"/>
            </a:endParaRPr>
          </a:p>
        </p:txBody>
      </p:sp>
      <p:sp>
        <p:nvSpPr>
          <p:cNvPr id="12" name="TextBox 11">
            <a:extLst>
              <a:ext uri="{FF2B5EF4-FFF2-40B4-BE49-F238E27FC236}">
                <a16:creationId xmlns:a16="http://schemas.microsoft.com/office/drawing/2014/main" id="{45F7BB2C-4F26-77C2-9B21-97B60B8EB867}"/>
              </a:ext>
            </a:extLst>
          </p:cNvPr>
          <p:cNvSpPr txBox="1"/>
          <p:nvPr/>
        </p:nvSpPr>
        <p:spPr>
          <a:xfrm>
            <a:off x="1262743" y="1654628"/>
            <a:ext cx="912222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1"/>
                </a:solidFill>
              </a:rPr>
              <a:t>Fact: </a:t>
            </a:r>
            <a:r>
              <a:rPr lang="en-US" sz="2000" b="1"/>
              <a:t>CCS is a vital tool for immediate emissions reduction and plays a crucial role in achieving net-zero</a:t>
            </a:r>
          </a:p>
        </p:txBody>
      </p:sp>
      <p:sp>
        <p:nvSpPr>
          <p:cNvPr id="14" name="TextBox 13">
            <a:extLst>
              <a:ext uri="{FF2B5EF4-FFF2-40B4-BE49-F238E27FC236}">
                <a16:creationId xmlns:a16="http://schemas.microsoft.com/office/drawing/2014/main" id="{BA60DB2E-1E37-0738-721D-7B7F60F0848F}"/>
              </a:ext>
            </a:extLst>
          </p:cNvPr>
          <p:cNvSpPr txBox="1"/>
          <p:nvPr/>
        </p:nvSpPr>
        <p:spPr>
          <a:xfrm>
            <a:off x="827003" y="2971637"/>
            <a:ext cx="9195114" cy="21390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028700" lvl="1" indent="-285750">
              <a:spcAft>
                <a:spcPts val="200"/>
              </a:spcAft>
              <a:buFont typeface="Arial"/>
              <a:buChar char="•"/>
            </a:pPr>
            <a:r>
              <a:rPr lang="en-US" sz="1600" dirty="0">
                <a:ea typeface="+mn-lt"/>
                <a:cs typeface="+mn-lt"/>
              </a:rPr>
              <a:t>There is </a:t>
            </a:r>
            <a:r>
              <a:rPr lang="en-US" sz="1600" b="1" dirty="0">
                <a:ea typeface="+mn-lt"/>
                <a:cs typeface="+mn-lt"/>
              </a:rPr>
              <a:t>scientific consensus </a:t>
            </a:r>
            <a:r>
              <a:rPr lang="en-US" sz="1600" dirty="0">
                <a:ea typeface="+mn-lt"/>
                <a:cs typeface="+mn-lt"/>
              </a:rPr>
              <a:t>that carbon management is needed to reach midcentury climate goals and </a:t>
            </a:r>
            <a:r>
              <a:rPr lang="en-US" sz="1600" b="1" dirty="0">
                <a:ea typeface="+mn-lt"/>
                <a:cs typeface="+mn-lt"/>
              </a:rPr>
              <a:t>avoid the worst effects of global warming</a:t>
            </a:r>
            <a:endParaRPr lang="en-US" sz="1600" b="1" dirty="0"/>
          </a:p>
          <a:p>
            <a:pPr marL="1028700" lvl="1" indent="-285750">
              <a:spcAft>
                <a:spcPts val="200"/>
              </a:spcAft>
              <a:buFont typeface="Arial"/>
              <a:buChar char="•"/>
            </a:pPr>
            <a:r>
              <a:rPr lang="en-US" sz="1600" dirty="0">
                <a:ea typeface="+mn-lt"/>
                <a:cs typeface="+mn-lt"/>
              </a:rPr>
              <a:t>The United Nations’ Intergovernmental Panel on Climate Change (IPCC) and the International Energy Agency (IEA) acknowledge carbon management as essential</a:t>
            </a:r>
          </a:p>
          <a:p>
            <a:pPr marL="1028700" lvl="1" indent="-285750">
              <a:spcAft>
                <a:spcPts val="200"/>
              </a:spcAft>
              <a:buFont typeface="Arial"/>
              <a:buChar char="•"/>
            </a:pPr>
            <a:r>
              <a:rPr lang="en-US" sz="1600" dirty="0">
                <a:ea typeface="+mn-lt"/>
                <a:cs typeface="+mn-lt"/>
              </a:rPr>
              <a:t>While carbon management isn't the only mitigation method or best option in every instance, it is clear it must be part of the solution</a:t>
            </a:r>
          </a:p>
          <a:p>
            <a:pPr marL="1028700" lvl="1" indent="-285750">
              <a:spcAft>
                <a:spcPts val="200"/>
              </a:spcAft>
              <a:buFont typeface="Arial"/>
              <a:buChar char="•"/>
            </a:pPr>
            <a:r>
              <a:rPr lang="en-US" sz="1600" dirty="0">
                <a:ea typeface="+mn-lt"/>
                <a:cs typeface="+mn-lt"/>
              </a:rPr>
              <a:t>Carbon management can play an </a:t>
            </a:r>
            <a:r>
              <a:rPr lang="en-US" sz="1600" b="1" dirty="0">
                <a:ea typeface="+mn-lt"/>
                <a:cs typeface="+mn-lt"/>
              </a:rPr>
              <a:t>important role in addressing legacy emissions</a:t>
            </a:r>
            <a:r>
              <a:rPr lang="en-US" sz="1600" dirty="0">
                <a:ea typeface="+mn-lt"/>
                <a:cs typeface="+mn-lt"/>
              </a:rPr>
              <a:t> through removal technologies, such as DAC</a:t>
            </a:r>
            <a:endParaRPr lang="en-US" sz="1600" dirty="0"/>
          </a:p>
        </p:txBody>
      </p:sp>
    </p:spTree>
    <p:extLst>
      <p:ext uri="{BB962C8B-B14F-4D97-AF65-F5344CB8AC3E}">
        <p14:creationId xmlns:p14="http://schemas.microsoft.com/office/powerpoint/2010/main" val="1582214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25E646-B102-7EA3-D082-6AACB1FF047B}"/>
              </a:ext>
            </a:extLst>
          </p:cNvPr>
          <p:cNvSpPr/>
          <p:nvPr/>
        </p:nvSpPr>
        <p:spPr>
          <a:xfrm>
            <a:off x="275773" y="0"/>
            <a:ext cx="23222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TextBox 6">
            <a:extLst>
              <a:ext uri="{FF2B5EF4-FFF2-40B4-BE49-F238E27FC236}">
                <a16:creationId xmlns:a16="http://schemas.microsoft.com/office/drawing/2014/main" id="{FE6A491B-7BB1-FB6E-3624-234F5C471E94}"/>
              </a:ext>
            </a:extLst>
          </p:cNvPr>
          <p:cNvSpPr txBox="1"/>
          <p:nvPr/>
        </p:nvSpPr>
        <p:spPr>
          <a:xfrm>
            <a:off x="594779" y="1717366"/>
            <a:ext cx="10059037" cy="830997"/>
          </a:xfrm>
          <a:prstGeom prst="rect">
            <a:avLst/>
          </a:prstGeom>
          <a:noFill/>
        </p:spPr>
        <p:txBody>
          <a:bodyPr wrap="square" lIns="91440" tIns="45720" rIns="91440" bIns="45720" rtlCol="0" anchor="t">
            <a:spAutoFit/>
          </a:bodyPr>
          <a:lstStyle/>
          <a:p>
            <a:endParaRPr lang="en-ID" sz="4800" b="1">
              <a:solidFill>
                <a:schemeClr val="tx2"/>
              </a:solidFill>
              <a:latin typeface="FormaDJRText Medium"/>
              <a:ea typeface="Lato"/>
              <a:cs typeface="Lato"/>
            </a:endParaRPr>
          </a:p>
        </p:txBody>
      </p:sp>
      <p:sp>
        <p:nvSpPr>
          <p:cNvPr id="4" name="TextBox 3">
            <a:extLst>
              <a:ext uri="{FF2B5EF4-FFF2-40B4-BE49-F238E27FC236}">
                <a16:creationId xmlns:a16="http://schemas.microsoft.com/office/drawing/2014/main" id="{9FA197B7-3C1A-B4B9-0914-9C99FF65D490}"/>
              </a:ext>
            </a:extLst>
          </p:cNvPr>
          <p:cNvSpPr txBox="1"/>
          <p:nvPr/>
        </p:nvSpPr>
        <p:spPr>
          <a:xfrm>
            <a:off x="1491342" y="6226629"/>
            <a:ext cx="77397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Carbon Dioxide Transport Infrastructure</a:t>
            </a:r>
            <a:r>
              <a:rPr lang="en-US"/>
              <a:t> &amp; </a:t>
            </a:r>
            <a:r>
              <a:rPr lang="en-US">
                <a:hlinkClick r:id="rId4"/>
              </a:rPr>
              <a:t>Pipeline Safety</a:t>
            </a:r>
            <a:r>
              <a:rPr lang="en-US"/>
              <a:t> factsheets</a:t>
            </a:r>
          </a:p>
        </p:txBody>
      </p:sp>
      <p:pic>
        <p:nvPicPr>
          <p:cNvPr id="8" name="Graphic 7" descr="Good Idea with solid fill">
            <a:extLst>
              <a:ext uri="{FF2B5EF4-FFF2-40B4-BE49-F238E27FC236}">
                <a16:creationId xmlns:a16="http://schemas.microsoft.com/office/drawing/2014/main" id="{8E7A4B89-D43B-93AE-E2FE-F7C2B985FB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4400" y="6172199"/>
            <a:ext cx="489859" cy="489859"/>
          </a:xfrm>
          <a:prstGeom prst="rect">
            <a:avLst/>
          </a:prstGeom>
        </p:spPr>
      </p:pic>
      <p:sp>
        <p:nvSpPr>
          <p:cNvPr id="6" name="Flowchart: Process 5">
            <a:extLst>
              <a:ext uri="{FF2B5EF4-FFF2-40B4-BE49-F238E27FC236}">
                <a16:creationId xmlns:a16="http://schemas.microsoft.com/office/drawing/2014/main" id="{076165A0-4A66-D956-918C-3739AEFDCB5D}"/>
              </a:ext>
            </a:extLst>
          </p:cNvPr>
          <p:cNvSpPr/>
          <p:nvPr/>
        </p:nvSpPr>
        <p:spPr>
          <a:xfrm>
            <a:off x="0" y="323949"/>
            <a:ext cx="11430315" cy="1015098"/>
          </a:xfrm>
          <a:prstGeom prst="flowChartProcess">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TextBox 9">
            <a:extLst>
              <a:ext uri="{FF2B5EF4-FFF2-40B4-BE49-F238E27FC236}">
                <a16:creationId xmlns:a16="http://schemas.microsoft.com/office/drawing/2014/main" id="{4069F480-85B7-F783-5FEC-A006DF7C7BD8}"/>
              </a:ext>
            </a:extLst>
          </p:cNvPr>
          <p:cNvSpPr txBox="1"/>
          <p:nvPr/>
        </p:nvSpPr>
        <p:spPr>
          <a:xfrm>
            <a:off x="620652" y="610336"/>
            <a:ext cx="10059037" cy="1569660"/>
          </a:xfrm>
          <a:prstGeom prst="rect">
            <a:avLst/>
          </a:prstGeom>
          <a:noFill/>
        </p:spPr>
        <p:txBody>
          <a:bodyPr wrap="square" lIns="91440" tIns="45720" rIns="91440" bIns="45720" rtlCol="0" anchor="t">
            <a:spAutoFit/>
          </a:bodyPr>
          <a:lstStyle/>
          <a:p>
            <a:r>
              <a:rPr lang="en-ID" sz="3200" b="1">
                <a:solidFill>
                  <a:schemeClr val="tx2"/>
                </a:solidFill>
                <a:ea typeface="+mn-lt"/>
                <a:cs typeface="+mn-lt"/>
              </a:rPr>
              <a:t>Myth #3: CCS is unsafe</a:t>
            </a:r>
          </a:p>
          <a:p>
            <a:endParaRPr lang="en-ID" sz="3200" b="1">
              <a:solidFill>
                <a:schemeClr val="tx2"/>
              </a:solidFill>
              <a:ea typeface="+mn-lt"/>
              <a:cs typeface="+mn-lt"/>
            </a:endParaRPr>
          </a:p>
          <a:p>
            <a:endParaRPr lang="en-ID" sz="3200" b="1">
              <a:solidFill>
                <a:schemeClr val="tx2"/>
              </a:solidFill>
              <a:latin typeface="FormaDJRText Medium" panose="00000000000000090000" pitchFamily="50" charset="0"/>
              <a:ea typeface="Lato"/>
              <a:cs typeface="Lato"/>
            </a:endParaRPr>
          </a:p>
        </p:txBody>
      </p:sp>
      <p:sp>
        <p:nvSpPr>
          <p:cNvPr id="12" name="TextBox 11">
            <a:extLst>
              <a:ext uri="{FF2B5EF4-FFF2-40B4-BE49-F238E27FC236}">
                <a16:creationId xmlns:a16="http://schemas.microsoft.com/office/drawing/2014/main" id="{CA87AA84-19BA-5456-3800-EE06057501B5}"/>
              </a:ext>
            </a:extLst>
          </p:cNvPr>
          <p:cNvSpPr txBox="1"/>
          <p:nvPr/>
        </p:nvSpPr>
        <p:spPr>
          <a:xfrm>
            <a:off x="1262743" y="1654628"/>
            <a:ext cx="912222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accent1"/>
                </a:solidFill>
              </a:rPr>
              <a:t>Fact: </a:t>
            </a:r>
            <a:r>
              <a:rPr lang="en-US" sz="2000" b="1" dirty="0">
                <a:ea typeface="+mn-lt"/>
                <a:cs typeface="+mn-lt"/>
              </a:rPr>
              <a:t>The capture, transport, and storage of CO</a:t>
            </a:r>
            <a:r>
              <a:rPr lang="en-US" sz="2000" b="1" baseline="-25000" dirty="0">
                <a:ea typeface="+mn-lt"/>
                <a:cs typeface="+mn-lt"/>
              </a:rPr>
              <a:t>2</a:t>
            </a:r>
            <a:r>
              <a:rPr lang="en-US" sz="2000" b="1" dirty="0">
                <a:ea typeface="+mn-lt"/>
                <a:cs typeface="+mn-lt"/>
              </a:rPr>
              <a:t> is safe and rigorously monitored and regulated</a:t>
            </a:r>
            <a:endParaRPr lang="en-US" sz="2000" b="1" dirty="0"/>
          </a:p>
        </p:txBody>
      </p:sp>
      <p:sp>
        <p:nvSpPr>
          <p:cNvPr id="14" name="TextBox 13">
            <a:extLst>
              <a:ext uri="{FF2B5EF4-FFF2-40B4-BE49-F238E27FC236}">
                <a16:creationId xmlns:a16="http://schemas.microsoft.com/office/drawing/2014/main" id="{141C761F-9928-6B7E-C42C-BD52A72DF90F}"/>
              </a:ext>
            </a:extLst>
          </p:cNvPr>
          <p:cNvSpPr txBox="1"/>
          <p:nvPr/>
        </p:nvSpPr>
        <p:spPr>
          <a:xfrm>
            <a:off x="760742" y="2662420"/>
            <a:ext cx="9195114" cy="37343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028700" indent="-285750">
              <a:spcAft>
                <a:spcPts val="200"/>
              </a:spcAft>
              <a:buFont typeface="Arial"/>
              <a:buChar char="•"/>
            </a:pPr>
            <a:r>
              <a:rPr lang="en-US" sz="1500" dirty="0">
                <a:ea typeface="+mn-lt"/>
                <a:cs typeface="+mn-lt"/>
              </a:rPr>
              <a:t>The </a:t>
            </a:r>
            <a:r>
              <a:rPr lang="en-US" sz="1500" b="1" dirty="0">
                <a:ea typeface="+mn-lt"/>
                <a:cs typeface="+mn-lt"/>
              </a:rPr>
              <a:t>United States has 50+ years of commercial experience</a:t>
            </a:r>
            <a:r>
              <a:rPr lang="en-US" sz="1500" dirty="0">
                <a:ea typeface="+mn-lt"/>
                <a:cs typeface="+mn-lt"/>
              </a:rPr>
              <a:t> safely capturing, transporting, reusing, and storing CO</a:t>
            </a:r>
            <a:r>
              <a:rPr lang="en-US" sz="1500" baseline="-25000" dirty="0">
                <a:ea typeface="+mn-lt"/>
                <a:cs typeface="+mn-lt"/>
              </a:rPr>
              <a:t>2</a:t>
            </a:r>
            <a:r>
              <a:rPr lang="en-US" sz="1500">
                <a:ea typeface="+mn-lt"/>
                <a:cs typeface="+mn-lt"/>
              </a:rPr>
              <a:t> at large scale</a:t>
            </a:r>
          </a:p>
          <a:p>
            <a:pPr marL="1028700" indent="-285750">
              <a:spcAft>
                <a:spcPts val="200"/>
              </a:spcAft>
              <a:buFont typeface="Arial"/>
              <a:buChar char="•"/>
            </a:pPr>
            <a:r>
              <a:rPr lang="en-US" sz="1500" dirty="0">
                <a:ea typeface="+mn-lt"/>
                <a:cs typeface="+mn-lt"/>
              </a:rPr>
              <a:t>Even in the rare event of a leak during transport, pure CO</a:t>
            </a:r>
            <a:r>
              <a:rPr lang="en-US" sz="1500" baseline="-25000" dirty="0">
                <a:ea typeface="+mn-lt"/>
                <a:cs typeface="+mn-lt"/>
              </a:rPr>
              <a:t>2</a:t>
            </a:r>
            <a:r>
              <a:rPr lang="en-US" sz="1500" dirty="0">
                <a:ea typeface="+mn-lt"/>
                <a:cs typeface="+mn-lt"/>
              </a:rPr>
              <a:t> poses minimal health risks, being </a:t>
            </a:r>
            <a:r>
              <a:rPr lang="en-US" sz="1500" b="1" dirty="0">
                <a:ea typeface="+mn-lt"/>
                <a:cs typeface="+mn-lt"/>
              </a:rPr>
              <a:t>non-flammable, non-explosive, and non-toxic</a:t>
            </a:r>
            <a:r>
              <a:rPr lang="en-US" sz="1500" dirty="0">
                <a:ea typeface="+mn-lt"/>
                <a:cs typeface="+mn-lt"/>
              </a:rPr>
              <a:t>. When incidents occur, industry must be held accountable through the investigation process established by PHMSA</a:t>
            </a:r>
            <a:endParaRPr lang="en-US" sz="1500" dirty="0"/>
          </a:p>
          <a:p>
            <a:pPr marL="1028700" lvl="1" indent="-285750">
              <a:spcAft>
                <a:spcPts val="200"/>
              </a:spcAft>
              <a:buFont typeface="Arial"/>
              <a:buChar char="•"/>
            </a:pPr>
            <a:r>
              <a:rPr lang="en-US" sz="1500" dirty="0">
                <a:ea typeface="+mn-lt"/>
                <a:cs typeface="+mn-lt"/>
              </a:rPr>
              <a:t>Storage sites undergo a </a:t>
            </a:r>
            <a:r>
              <a:rPr lang="en-US" sz="1500" b="1" dirty="0">
                <a:ea typeface="+mn-lt"/>
                <a:cs typeface="+mn-lt"/>
              </a:rPr>
              <a:t>lengthy permitting process</a:t>
            </a:r>
            <a:r>
              <a:rPr lang="en-US" sz="1500" dirty="0">
                <a:ea typeface="+mn-lt"/>
                <a:cs typeface="+mn-lt"/>
              </a:rPr>
              <a:t> overseen by the EPA or relevant state agency. The are </a:t>
            </a:r>
            <a:r>
              <a:rPr lang="en-US" sz="1500" b="1" dirty="0">
                <a:ea typeface="+mn-lt"/>
                <a:cs typeface="+mn-lt"/>
              </a:rPr>
              <a:t>closely monitored</a:t>
            </a:r>
            <a:r>
              <a:rPr lang="en-US" sz="1500" dirty="0">
                <a:ea typeface="+mn-lt"/>
                <a:cs typeface="+mn-lt"/>
              </a:rPr>
              <a:t> to ensure the CO</a:t>
            </a:r>
            <a:r>
              <a:rPr lang="en-US" sz="1500" baseline="-25000" dirty="0">
                <a:ea typeface="+mn-lt"/>
                <a:cs typeface="+mn-lt"/>
              </a:rPr>
              <a:t>2</a:t>
            </a:r>
            <a:r>
              <a:rPr lang="en-US" sz="1500" dirty="0">
                <a:ea typeface="+mn-lt"/>
                <a:cs typeface="+mn-lt"/>
              </a:rPr>
              <a:t> stays underground and in place, out of the atmosphere, and away from water resources. Regular inspections and audits are conducted to ensure that the project is operating as intended</a:t>
            </a:r>
            <a:endParaRPr lang="en-US" sz="1500" dirty="0"/>
          </a:p>
          <a:p>
            <a:pPr marL="1028700" lvl="1" indent="-285750">
              <a:spcAft>
                <a:spcPts val="200"/>
              </a:spcAft>
              <a:buFont typeface="Arial"/>
              <a:buChar char="•"/>
            </a:pPr>
            <a:r>
              <a:rPr lang="en-US" sz="1500" dirty="0">
                <a:ea typeface="+mn-lt"/>
                <a:cs typeface="+mn-lt"/>
              </a:rPr>
              <a:t>Carbon management projects are </a:t>
            </a:r>
            <a:r>
              <a:rPr lang="en-US" sz="1500" b="1" dirty="0">
                <a:ea typeface="+mn-lt"/>
                <a:cs typeface="+mn-lt"/>
              </a:rPr>
              <a:t>subject to rigorous regulatory oversight</a:t>
            </a:r>
            <a:r>
              <a:rPr lang="en-US" sz="1500" dirty="0">
                <a:ea typeface="+mn-lt"/>
                <a:cs typeface="+mn-lt"/>
              </a:rPr>
              <a:t> by states and the federal government</a:t>
            </a:r>
          </a:p>
          <a:p>
            <a:pPr marL="1028700" lvl="1" indent="-285750">
              <a:spcAft>
                <a:spcPts val="200"/>
              </a:spcAft>
              <a:buFont typeface="Arial"/>
              <a:buChar char="•"/>
            </a:pPr>
            <a:endParaRPr lang="en-US" sz="1500" dirty="0">
              <a:ea typeface="+mn-lt"/>
              <a:cs typeface="+mn-lt"/>
            </a:endParaRPr>
          </a:p>
          <a:p>
            <a:pPr marL="1028700" lvl="1" indent="-285750">
              <a:spcAft>
                <a:spcPts val="200"/>
              </a:spcAft>
              <a:buFont typeface="Arial"/>
              <a:buChar char="•"/>
            </a:pPr>
            <a:endParaRPr lang="en-US" sz="1500" dirty="0"/>
          </a:p>
          <a:p>
            <a:pPr>
              <a:spcAft>
                <a:spcPts val="200"/>
              </a:spcAft>
              <a:buFont typeface="Arial"/>
              <a:buChar char="•"/>
            </a:pPr>
            <a:endParaRPr lang="en-US" sz="1500" dirty="0">
              <a:ea typeface="+mn-lt"/>
              <a:cs typeface="+mn-lt"/>
            </a:endParaRPr>
          </a:p>
          <a:p>
            <a:pPr marL="285750">
              <a:spcAft>
                <a:spcPts val="200"/>
              </a:spcAft>
              <a:buFont typeface="Arial"/>
              <a:buChar char="•"/>
            </a:pPr>
            <a:endParaRPr lang="en-US" sz="1500" dirty="0">
              <a:ea typeface="+mn-lt"/>
              <a:cs typeface="+mn-lt"/>
            </a:endParaRPr>
          </a:p>
        </p:txBody>
      </p:sp>
      <p:sp>
        <p:nvSpPr>
          <p:cNvPr id="16" name="TextBox 15">
            <a:extLst>
              <a:ext uri="{FF2B5EF4-FFF2-40B4-BE49-F238E27FC236}">
                <a16:creationId xmlns:a16="http://schemas.microsoft.com/office/drawing/2014/main" id="{A12EF800-921B-E483-9622-52696A72E889}"/>
              </a:ext>
            </a:extLst>
          </p:cNvPr>
          <p:cNvSpPr txBox="1"/>
          <p:nvPr/>
        </p:nvSpPr>
        <p:spPr>
          <a:xfrm>
            <a:off x="1435178" y="5707427"/>
            <a:ext cx="77397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 </a:t>
            </a:r>
            <a:r>
              <a:rPr lang="en-US">
                <a:hlinkClick r:id="rId7"/>
              </a:rPr>
              <a:t>Dr. Sallie Greenberg's Intro to Carbon Storage video</a:t>
            </a:r>
            <a:endParaRPr lang="en-US"/>
          </a:p>
        </p:txBody>
      </p:sp>
      <p:pic>
        <p:nvPicPr>
          <p:cNvPr id="18" name="Graphic 17" descr="Good Idea with solid fill">
            <a:extLst>
              <a:ext uri="{FF2B5EF4-FFF2-40B4-BE49-F238E27FC236}">
                <a16:creationId xmlns:a16="http://schemas.microsoft.com/office/drawing/2014/main" id="{8DEFB7C4-45E5-7B10-3CBF-D241B3C8E3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3453" y="5641954"/>
            <a:ext cx="489859" cy="489859"/>
          </a:xfrm>
          <a:prstGeom prst="rect">
            <a:avLst/>
          </a:prstGeom>
        </p:spPr>
      </p:pic>
    </p:spTree>
    <p:extLst>
      <p:ext uri="{BB962C8B-B14F-4D97-AF65-F5344CB8AC3E}">
        <p14:creationId xmlns:p14="http://schemas.microsoft.com/office/powerpoint/2010/main" val="1529518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25E646-B102-7EA3-D082-6AACB1FF047B}"/>
              </a:ext>
            </a:extLst>
          </p:cNvPr>
          <p:cNvSpPr/>
          <p:nvPr/>
        </p:nvSpPr>
        <p:spPr>
          <a:xfrm>
            <a:off x="275773" y="0"/>
            <a:ext cx="23222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extBox 1">
            <a:extLst>
              <a:ext uri="{FF2B5EF4-FFF2-40B4-BE49-F238E27FC236}">
                <a16:creationId xmlns:a16="http://schemas.microsoft.com/office/drawing/2014/main" id="{E2FC288E-B43E-E1E3-77D4-9BD71E15452F}"/>
              </a:ext>
            </a:extLst>
          </p:cNvPr>
          <p:cNvSpPr txBox="1"/>
          <p:nvPr/>
        </p:nvSpPr>
        <p:spPr>
          <a:xfrm>
            <a:off x="1262743" y="1654628"/>
            <a:ext cx="912222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accent1"/>
                </a:solidFill>
              </a:rPr>
              <a:t>Fact: </a:t>
            </a:r>
            <a:r>
              <a:rPr lang="en-US" sz="2000" b="1" dirty="0"/>
              <a:t>Commercial-scale CCS facilities operate across various emission sources, including ammonia, cement, ethanol, fertilizer, gas processing, hydrogen production, power generation, and steel</a:t>
            </a:r>
            <a:endParaRPr lang="en-US" sz="2000" b="1" baseline="-25000" dirty="0"/>
          </a:p>
        </p:txBody>
      </p:sp>
      <p:sp>
        <p:nvSpPr>
          <p:cNvPr id="11" name="Flowchart: Process 10">
            <a:extLst>
              <a:ext uri="{FF2B5EF4-FFF2-40B4-BE49-F238E27FC236}">
                <a16:creationId xmlns:a16="http://schemas.microsoft.com/office/drawing/2014/main" id="{8ED4F952-336C-B359-B9CA-59F6AC1AC0DA}"/>
              </a:ext>
            </a:extLst>
          </p:cNvPr>
          <p:cNvSpPr/>
          <p:nvPr/>
        </p:nvSpPr>
        <p:spPr>
          <a:xfrm>
            <a:off x="0" y="323949"/>
            <a:ext cx="11430315" cy="1015098"/>
          </a:xfrm>
          <a:prstGeom prst="flowChartProcess">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TextBox 12">
            <a:extLst>
              <a:ext uri="{FF2B5EF4-FFF2-40B4-BE49-F238E27FC236}">
                <a16:creationId xmlns:a16="http://schemas.microsoft.com/office/drawing/2014/main" id="{ED4057B5-A0A8-391E-126E-6379F2522B8D}"/>
              </a:ext>
            </a:extLst>
          </p:cNvPr>
          <p:cNvSpPr txBox="1"/>
          <p:nvPr/>
        </p:nvSpPr>
        <p:spPr>
          <a:xfrm>
            <a:off x="620652" y="610336"/>
            <a:ext cx="10059037" cy="1077218"/>
          </a:xfrm>
          <a:prstGeom prst="rect">
            <a:avLst/>
          </a:prstGeom>
          <a:noFill/>
        </p:spPr>
        <p:txBody>
          <a:bodyPr wrap="square" lIns="91440" tIns="45720" rIns="91440" bIns="45720" rtlCol="0" anchor="t">
            <a:spAutoFit/>
          </a:bodyPr>
          <a:lstStyle/>
          <a:p>
            <a:r>
              <a:rPr lang="en-ID" sz="3200" b="1">
                <a:solidFill>
                  <a:schemeClr val="tx2"/>
                </a:solidFill>
                <a:ea typeface="+mn-lt"/>
                <a:cs typeface="+mn-lt"/>
              </a:rPr>
              <a:t>Myth #4: CCS is only for oil and gas</a:t>
            </a:r>
            <a:endParaRPr lang="en-US" sz="3200">
              <a:solidFill>
                <a:schemeClr val="tx2"/>
              </a:solidFill>
              <a:ea typeface="+mn-lt"/>
              <a:cs typeface="+mn-lt"/>
            </a:endParaRPr>
          </a:p>
          <a:p>
            <a:endParaRPr lang="en-ID" sz="3200" b="1">
              <a:solidFill>
                <a:schemeClr val="tx2"/>
              </a:solidFill>
              <a:latin typeface="FormaDJRText Medium" panose="00000000000000090000" pitchFamily="50" charset="0"/>
              <a:ea typeface="Lato"/>
              <a:cs typeface="Lato"/>
            </a:endParaRPr>
          </a:p>
        </p:txBody>
      </p:sp>
      <p:sp>
        <p:nvSpPr>
          <p:cNvPr id="8" name="TextBox 7">
            <a:extLst>
              <a:ext uri="{FF2B5EF4-FFF2-40B4-BE49-F238E27FC236}">
                <a16:creationId xmlns:a16="http://schemas.microsoft.com/office/drawing/2014/main" id="{002A5D5C-197E-FFA6-6EE4-8F40F9CAE9A5}"/>
              </a:ext>
            </a:extLst>
          </p:cNvPr>
          <p:cNvSpPr txBox="1"/>
          <p:nvPr/>
        </p:nvSpPr>
        <p:spPr>
          <a:xfrm>
            <a:off x="827003" y="2971637"/>
            <a:ext cx="9195114" cy="26827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028700" indent="-285750">
              <a:spcAft>
                <a:spcPts val="200"/>
              </a:spcAft>
              <a:buFont typeface="Arial"/>
              <a:buChar char="•"/>
            </a:pPr>
            <a:r>
              <a:rPr lang="en-US" sz="1600" dirty="0"/>
              <a:t>The carbon management industry has historically been focused on oil production due to the economic reality of project deployment</a:t>
            </a:r>
          </a:p>
          <a:p>
            <a:pPr marL="1028700" lvl="1" indent="-285750">
              <a:spcAft>
                <a:spcPts val="200"/>
              </a:spcAft>
              <a:buFont typeface="Arial"/>
              <a:buChar char="•"/>
            </a:pPr>
            <a:r>
              <a:rPr lang="en-US" sz="1600" dirty="0"/>
              <a:t>The policy framework is now in place to </a:t>
            </a:r>
            <a:r>
              <a:rPr lang="en-US" sz="1600" b="1" dirty="0"/>
              <a:t>shift the market and interests toward carbon reuse or secure geologic storage</a:t>
            </a:r>
          </a:p>
          <a:p>
            <a:pPr marL="1028700" lvl="1" indent="-285750">
              <a:spcAft>
                <a:spcPts val="200"/>
              </a:spcAft>
              <a:buFont typeface="Arial"/>
              <a:buChar char="•"/>
            </a:pPr>
            <a:r>
              <a:rPr lang="en-US" sz="1600" dirty="0"/>
              <a:t>More than 70% of projects announced since the 2018 reform of the 45Q tax credit plan to safely and securely store captured CO</a:t>
            </a:r>
            <a:r>
              <a:rPr lang="en-US" sz="1600" baseline="-25000" dirty="0"/>
              <a:t>2</a:t>
            </a:r>
            <a:r>
              <a:rPr lang="en-US" sz="1600" dirty="0"/>
              <a:t> in deep geologic formations</a:t>
            </a:r>
          </a:p>
          <a:p>
            <a:pPr marL="1028700" lvl="1" indent="-285750">
              <a:spcAft>
                <a:spcPts val="200"/>
              </a:spcAft>
              <a:buFont typeface="Arial"/>
              <a:buChar char="•"/>
            </a:pPr>
            <a:r>
              <a:rPr lang="en-US" sz="1600" b="1" dirty="0"/>
              <a:t>New opportunities are arising for captured CO</a:t>
            </a:r>
            <a:r>
              <a:rPr lang="en-US" sz="1600" b="1" baseline="-25000" dirty="0"/>
              <a:t>2</a:t>
            </a:r>
            <a:r>
              <a:rPr lang="en-US" sz="1600" b="1" dirty="0"/>
              <a:t> to be used in products</a:t>
            </a:r>
            <a:r>
              <a:rPr lang="en-US" sz="1600" dirty="0"/>
              <a:t>, such as concrete, sustainable fuels, and fabrics</a:t>
            </a:r>
          </a:p>
          <a:p>
            <a:pPr marL="1028700" lvl="1" indent="-285750">
              <a:spcAft>
                <a:spcPts val="200"/>
              </a:spcAft>
              <a:buFont typeface="Arial"/>
              <a:buChar char="•"/>
            </a:pPr>
            <a:endParaRPr lang="en-US" sz="1600" dirty="0"/>
          </a:p>
          <a:p>
            <a:pPr marL="1028700" lvl="1" indent="-285750">
              <a:spcAft>
                <a:spcPts val="200"/>
              </a:spcAft>
              <a:buFont typeface="Arial"/>
              <a:buChar char="•"/>
            </a:pPr>
            <a:endParaRPr lang="en-US" sz="1600" dirty="0"/>
          </a:p>
        </p:txBody>
      </p:sp>
    </p:spTree>
    <p:extLst>
      <p:ext uri="{BB962C8B-B14F-4D97-AF65-F5344CB8AC3E}">
        <p14:creationId xmlns:p14="http://schemas.microsoft.com/office/powerpoint/2010/main" val="3419127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25E646-B102-7EA3-D082-6AACB1FF047B}"/>
              </a:ext>
            </a:extLst>
          </p:cNvPr>
          <p:cNvSpPr/>
          <p:nvPr/>
        </p:nvSpPr>
        <p:spPr>
          <a:xfrm>
            <a:off x="275773" y="0"/>
            <a:ext cx="23222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Flowchart: Process 11">
            <a:extLst>
              <a:ext uri="{FF2B5EF4-FFF2-40B4-BE49-F238E27FC236}">
                <a16:creationId xmlns:a16="http://schemas.microsoft.com/office/drawing/2014/main" id="{F770B94A-D367-4F26-802B-C476BD7963DE}"/>
              </a:ext>
            </a:extLst>
          </p:cNvPr>
          <p:cNvSpPr/>
          <p:nvPr/>
        </p:nvSpPr>
        <p:spPr>
          <a:xfrm>
            <a:off x="0" y="323949"/>
            <a:ext cx="11430315" cy="1015098"/>
          </a:xfrm>
          <a:prstGeom prst="flowChartProcess">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Box 13">
            <a:extLst>
              <a:ext uri="{FF2B5EF4-FFF2-40B4-BE49-F238E27FC236}">
                <a16:creationId xmlns:a16="http://schemas.microsoft.com/office/drawing/2014/main" id="{6A708469-028D-09B3-15AD-60E6637CBEAC}"/>
              </a:ext>
            </a:extLst>
          </p:cNvPr>
          <p:cNvSpPr txBox="1"/>
          <p:nvPr/>
        </p:nvSpPr>
        <p:spPr>
          <a:xfrm>
            <a:off x="620652" y="610336"/>
            <a:ext cx="10059037" cy="1077218"/>
          </a:xfrm>
          <a:prstGeom prst="rect">
            <a:avLst/>
          </a:prstGeom>
          <a:noFill/>
        </p:spPr>
        <p:txBody>
          <a:bodyPr wrap="square" lIns="91440" tIns="45720" rIns="91440" bIns="45720" rtlCol="0" anchor="t">
            <a:spAutoFit/>
          </a:bodyPr>
          <a:lstStyle/>
          <a:p>
            <a:r>
              <a:rPr lang="en-ID" sz="3200" b="1" dirty="0">
                <a:solidFill>
                  <a:schemeClr val="tx2"/>
                </a:solidFill>
                <a:ea typeface="+mn-lt"/>
                <a:cs typeface="+mn-lt"/>
              </a:rPr>
              <a:t>Myth #5: Carbon management is too expensive</a:t>
            </a:r>
            <a:endParaRPr lang="en-US" dirty="0">
              <a:solidFill>
                <a:schemeClr val="tx2"/>
              </a:solidFill>
            </a:endParaRPr>
          </a:p>
          <a:p>
            <a:endParaRPr lang="en-ID" sz="3200" b="1">
              <a:solidFill>
                <a:schemeClr val="tx2"/>
              </a:solidFill>
              <a:latin typeface="FormaDJRText Medium" panose="00000000000000090000" pitchFamily="50" charset="0"/>
              <a:ea typeface="Lato"/>
              <a:cs typeface="Lato"/>
            </a:endParaRPr>
          </a:p>
        </p:txBody>
      </p:sp>
      <p:sp>
        <p:nvSpPr>
          <p:cNvPr id="16" name="TextBox 15">
            <a:extLst>
              <a:ext uri="{FF2B5EF4-FFF2-40B4-BE49-F238E27FC236}">
                <a16:creationId xmlns:a16="http://schemas.microsoft.com/office/drawing/2014/main" id="{8B7DD51F-F475-E691-3E97-D91DAA3422C2}"/>
              </a:ext>
            </a:extLst>
          </p:cNvPr>
          <p:cNvSpPr txBox="1"/>
          <p:nvPr/>
        </p:nvSpPr>
        <p:spPr>
          <a:xfrm>
            <a:off x="1262743" y="1654628"/>
            <a:ext cx="912222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accent1"/>
                </a:solidFill>
              </a:rPr>
              <a:t>Fact: </a:t>
            </a:r>
            <a:r>
              <a:rPr lang="en-US" sz="2000" b="1" dirty="0">
                <a:solidFill>
                  <a:srgbClr val="000D2D"/>
                </a:solidFill>
              </a:rPr>
              <a:t>The cost of </a:t>
            </a:r>
            <a:r>
              <a:rPr lang="en-US" sz="2000" b="1" dirty="0"/>
              <a:t>carbon management is on a downward trend, driven by increased deployment, evolving business models, and additional policy and financial incentives</a:t>
            </a:r>
          </a:p>
        </p:txBody>
      </p:sp>
      <p:sp>
        <p:nvSpPr>
          <p:cNvPr id="18" name="TextBox 17">
            <a:extLst>
              <a:ext uri="{FF2B5EF4-FFF2-40B4-BE49-F238E27FC236}">
                <a16:creationId xmlns:a16="http://schemas.microsoft.com/office/drawing/2014/main" id="{D426AA8D-E1E9-B5E4-DF43-A2CE0FB8CB32}"/>
              </a:ext>
            </a:extLst>
          </p:cNvPr>
          <p:cNvSpPr txBox="1"/>
          <p:nvPr/>
        </p:nvSpPr>
        <p:spPr>
          <a:xfrm>
            <a:off x="827003" y="2971637"/>
            <a:ext cx="9195114" cy="18671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028700" lvl="1" indent="-285750">
              <a:spcAft>
                <a:spcPts val="200"/>
              </a:spcAft>
              <a:buFont typeface="Arial"/>
              <a:buChar char="•"/>
            </a:pPr>
            <a:r>
              <a:rPr lang="en-US" sz="1600" dirty="0">
                <a:ea typeface="+mn-lt"/>
                <a:cs typeface="+mn-lt"/>
              </a:rPr>
              <a:t>US carbon management industry </a:t>
            </a:r>
            <a:r>
              <a:rPr lang="en-US" sz="1600" b="1" dirty="0">
                <a:ea typeface="+mn-lt"/>
                <a:cs typeface="+mn-lt"/>
              </a:rPr>
              <a:t>only recently gained the necessary federal policy framework to scale</a:t>
            </a:r>
            <a:r>
              <a:rPr lang="en-US" sz="1600" dirty="0">
                <a:ea typeface="+mn-lt"/>
                <a:cs typeface="+mn-lt"/>
              </a:rPr>
              <a:t> at the rate needed to meet mid century, net-zero climate targets. This has allowed for many industries to consider carbon management pathways to decarbonization, though for some, the technologies may still be too expensive</a:t>
            </a:r>
          </a:p>
          <a:p>
            <a:pPr marL="1028700" lvl="1" indent="-285750">
              <a:spcAft>
                <a:spcPts val="200"/>
              </a:spcAft>
              <a:buFont typeface="Arial"/>
              <a:buChar char="•"/>
            </a:pPr>
            <a:r>
              <a:rPr lang="en-US" sz="1600" dirty="0">
                <a:ea typeface="+mn-lt"/>
                <a:cs typeface="+mn-lt"/>
              </a:rPr>
              <a:t>Clean energy deployment timelines: renewable energy sources like wind, solar, and hydropower </a:t>
            </a:r>
            <a:r>
              <a:rPr lang="en-US" sz="1600" b="1" dirty="0">
                <a:ea typeface="+mn-lt"/>
                <a:cs typeface="+mn-lt"/>
              </a:rPr>
              <a:t>faced similar hurdles </a:t>
            </a:r>
            <a:r>
              <a:rPr lang="en-US" sz="1600" dirty="0">
                <a:ea typeface="+mn-lt"/>
                <a:cs typeface="+mn-lt"/>
              </a:rPr>
              <a:t>when these technologies were first taking off</a:t>
            </a:r>
            <a:endParaRPr lang="en-US" sz="1600" dirty="0"/>
          </a:p>
          <a:p>
            <a:pPr marL="1028700" lvl="1" indent="-285750">
              <a:spcAft>
                <a:spcPts val="200"/>
              </a:spcAft>
              <a:buFont typeface="Arial"/>
              <a:buChar char="•"/>
            </a:pPr>
            <a:endParaRPr lang="en-US" sz="1600" dirty="0">
              <a:ea typeface="+mn-lt"/>
              <a:cs typeface="+mn-lt"/>
            </a:endParaRPr>
          </a:p>
        </p:txBody>
      </p:sp>
    </p:spTree>
    <p:extLst>
      <p:ext uri="{BB962C8B-B14F-4D97-AF65-F5344CB8AC3E}">
        <p14:creationId xmlns:p14="http://schemas.microsoft.com/office/powerpoint/2010/main" val="798986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6E7849-33D2-DE8B-FB66-B168C3BBCC69}"/>
              </a:ext>
            </a:extLst>
          </p:cNvPr>
          <p:cNvSpPr txBox="1"/>
          <p:nvPr/>
        </p:nvSpPr>
        <p:spPr>
          <a:xfrm>
            <a:off x="6293045" y="2068753"/>
            <a:ext cx="5555049" cy="923330"/>
          </a:xfrm>
          <a:prstGeom prst="rect">
            <a:avLst/>
          </a:prstGeom>
          <a:noFill/>
        </p:spPr>
        <p:txBody>
          <a:bodyPr wrap="square" lIns="91440" tIns="45720" rIns="91440" bIns="45720" rtlCol="0" anchor="t">
            <a:spAutoFit/>
          </a:bodyPr>
          <a:lstStyle/>
          <a:p>
            <a:endParaRPr lang="en-ID" sz="5400" b="1">
              <a:solidFill>
                <a:schemeClr val="tx2"/>
              </a:solidFill>
              <a:latin typeface="FormaDJRText Medium" panose="00000000000000090000" pitchFamily="50"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79844225-6D72-BF43-8D62-EBE516E310A1}"/>
              </a:ext>
            </a:extLst>
          </p:cNvPr>
          <p:cNvSpPr txBox="1"/>
          <p:nvPr/>
        </p:nvSpPr>
        <p:spPr>
          <a:xfrm>
            <a:off x="6293045" y="2068753"/>
            <a:ext cx="5555049" cy="1446550"/>
          </a:xfrm>
          <a:prstGeom prst="rect">
            <a:avLst/>
          </a:prstGeom>
          <a:noFill/>
        </p:spPr>
        <p:txBody>
          <a:bodyPr wrap="square" lIns="91440" tIns="45720" rIns="91440" bIns="45720" rtlCol="0" anchor="t">
            <a:spAutoFit/>
          </a:bodyPr>
          <a:lstStyle/>
          <a:p>
            <a:r>
              <a:rPr lang="en-ID" sz="4400" b="1">
                <a:solidFill>
                  <a:schemeClr val="tx2"/>
                </a:solidFill>
                <a:latin typeface="FormaDJRText Medium"/>
              </a:rPr>
              <a:t>Benefits of Carbon Management</a:t>
            </a:r>
          </a:p>
        </p:txBody>
      </p:sp>
      <p:sp>
        <p:nvSpPr>
          <p:cNvPr id="3" name="TextBox 2">
            <a:extLst>
              <a:ext uri="{FF2B5EF4-FFF2-40B4-BE49-F238E27FC236}">
                <a16:creationId xmlns:a16="http://schemas.microsoft.com/office/drawing/2014/main" id="{C55ED60B-C07F-9EBF-5DFB-108254A00AD2}"/>
              </a:ext>
            </a:extLst>
          </p:cNvPr>
          <p:cNvSpPr txBox="1"/>
          <p:nvPr/>
        </p:nvSpPr>
        <p:spPr>
          <a:xfrm>
            <a:off x="6394173" y="3872245"/>
            <a:ext cx="534504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Carbon management is </a:t>
            </a:r>
            <a:r>
              <a:rPr lang="en-US" dirty="0">
                <a:solidFill>
                  <a:srgbClr val="000D2D"/>
                </a:solidFill>
                <a:latin typeface="Inter"/>
                <a:cs typeface="Arial"/>
              </a:rPr>
              <a:t>one of the many necessary technologies needed to </a:t>
            </a:r>
            <a:r>
              <a:rPr lang="en-US" dirty="0">
                <a:solidFill>
                  <a:srgbClr val="000D2D"/>
                </a:solidFill>
                <a:ea typeface="+mn-lt"/>
                <a:cs typeface="Arial"/>
              </a:rPr>
              <a:t>meet midcentury climate goals, strengthen and expand a high-wage jobs base, and support domestic manufacturing and energy production</a:t>
            </a:r>
            <a:r>
              <a:rPr lang="en-US" dirty="0">
                <a:solidFill>
                  <a:srgbClr val="000D2D"/>
                </a:solidFill>
                <a:latin typeface="Inter"/>
                <a:cs typeface="Arial"/>
              </a:rPr>
              <a:t>.</a:t>
            </a:r>
            <a:endParaRPr lang="en-US" dirty="0">
              <a:solidFill>
                <a:srgbClr val="000D2D"/>
              </a:solidFill>
              <a:latin typeface="Inter"/>
            </a:endParaRPr>
          </a:p>
        </p:txBody>
      </p:sp>
      <p:sp>
        <p:nvSpPr>
          <p:cNvPr id="10" name="TextBox 9">
            <a:extLst>
              <a:ext uri="{FF2B5EF4-FFF2-40B4-BE49-F238E27FC236}">
                <a16:creationId xmlns:a16="http://schemas.microsoft.com/office/drawing/2014/main" id="{80D0BCBA-D7BF-F1B6-AD8D-858BE4BD549A}"/>
              </a:ext>
            </a:extLst>
          </p:cNvPr>
          <p:cNvSpPr txBox="1"/>
          <p:nvPr/>
        </p:nvSpPr>
        <p:spPr>
          <a:xfrm>
            <a:off x="1721440" y="5664975"/>
            <a:ext cx="4234639"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i="1"/>
              <a:t>Image courtesy of Third Way, thirdway.org</a:t>
            </a:r>
          </a:p>
        </p:txBody>
      </p:sp>
      <p:pic>
        <p:nvPicPr>
          <p:cNvPr id="26" name="Picture 16">
            <a:extLst>
              <a:ext uri="{FF2B5EF4-FFF2-40B4-BE49-F238E27FC236}">
                <a16:creationId xmlns:a16="http://schemas.microsoft.com/office/drawing/2014/main" id="{90BDD89B-C9A7-AC3C-49B1-6E052B067216}"/>
              </a:ext>
            </a:extLst>
          </p:cNvPr>
          <p:cNvPicPr>
            <a:picLocks noGrp="1" noChangeAspect="1"/>
          </p:cNvPicPr>
          <p:nvPr>
            <p:ph type="pic" sz="quarter" idx="10"/>
          </p:nvPr>
        </p:nvPicPr>
        <p:blipFill rotWithShape="1">
          <a:blip r:embed="rId2"/>
          <a:srcRect l="12304" r="12304"/>
          <a:stretch/>
        </p:blipFill>
        <p:spPr>
          <a:xfrm>
            <a:off x="258221" y="1404808"/>
            <a:ext cx="5673806" cy="4222005"/>
          </a:xfrm>
        </p:spPr>
      </p:pic>
    </p:spTree>
    <p:extLst>
      <p:ext uri="{BB962C8B-B14F-4D97-AF65-F5344CB8AC3E}">
        <p14:creationId xmlns:p14="http://schemas.microsoft.com/office/powerpoint/2010/main" val="2072885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rocess 3">
            <a:extLst>
              <a:ext uri="{FF2B5EF4-FFF2-40B4-BE49-F238E27FC236}">
                <a16:creationId xmlns:a16="http://schemas.microsoft.com/office/drawing/2014/main" id="{9F86DF1C-F2BD-F961-546C-4CA7580602BD}"/>
              </a:ext>
            </a:extLst>
          </p:cNvPr>
          <p:cNvSpPr/>
          <p:nvPr/>
        </p:nvSpPr>
        <p:spPr>
          <a:xfrm>
            <a:off x="0" y="323949"/>
            <a:ext cx="11430316" cy="993012"/>
          </a:xfrm>
          <a:prstGeom prst="flowChartProcess">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7983BE12-FE2C-6AFC-A17C-9734A25E97D0}"/>
              </a:ext>
            </a:extLst>
          </p:cNvPr>
          <p:cNvSpPr txBox="1"/>
          <p:nvPr/>
        </p:nvSpPr>
        <p:spPr>
          <a:xfrm>
            <a:off x="620652" y="610336"/>
            <a:ext cx="10059037" cy="1415772"/>
          </a:xfrm>
          <a:prstGeom prst="rect">
            <a:avLst/>
          </a:prstGeom>
          <a:noFill/>
        </p:spPr>
        <p:txBody>
          <a:bodyPr wrap="square" lIns="91440" tIns="45720" rIns="91440" bIns="45720" rtlCol="0" anchor="t">
            <a:spAutoFit/>
          </a:bodyPr>
          <a:lstStyle/>
          <a:p>
            <a:r>
              <a:rPr lang="en-US" sz="3200" b="1">
                <a:solidFill>
                  <a:schemeClr val="tx2"/>
                </a:solidFill>
                <a:latin typeface="FormaDJRText Medium"/>
                <a:ea typeface="Lato"/>
                <a:cs typeface="Lato"/>
              </a:rPr>
              <a:t>Benefits of Carbon Management</a:t>
            </a:r>
            <a:endParaRPr lang="en-ID" sz="3200" b="1">
              <a:solidFill>
                <a:schemeClr val="tx2"/>
              </a:solidFill>
              <a:latin typeface="FormaDJRText Medium"/>
              <a:ea typeface="Lato"/>
              <a:cs typeface="Lato"/>
            </a:endParaRPr>
          </a:p>
          <a:p>
            <a:endParaRPr lang="en-ID" sz="5400" b="1">
              <a:solidFill>
                <a:schemeClr val="tx2"/>
              </a:solidFill>
              <a:latin typeface="FormaDJRText Medium" panose="00000000000000090000" pitchFamily="50" charset="0"/>
              <a:ea typeface="Lato"/>
              <a:cs typeface="Lato"/>
            </a:endParaRPr>
          </a:p>
        </p:txBody>
      </p:sp>
      <p:sp>
        <p:nvSpPr>
          <p:cNvPr id="8" name="Rectangle 7">
            <a:extLst>
              <a:ext uri="{FF2B5EF4-FFF2-40B4-BE49-F238E27FC236}">
                <a16:creationId xmlns:a16="http://schemas.microsoft.com/office/drawing/2014/main" id="{669F366F-C922-34C2-5F50-0194A61F44F5}"/>
              </a:ext>
            </a:extLst>
          </p:cNvPr>
          <p:cNvSpPr/>
          <p:nvPr/>
        </p:nvSpPr>
        <p:spPr>
          <a:xfrm>
            <a:off x="275773" y="0"/>
            <a:ext cx="23222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TextBox 4">
            <a:extLst>
              <a:ext uri="{FF2B5EF4-FFF2-40B4-BE49-F238E27FC236}">
                <a16:creationId xmlns:a16="http://schemas.microsoft.com/office/drawing/2014/main" id="{F8DD281C-9D01-32CA-9FF0-1CD992D40628}"/>
              </a:ext>
            </a:extLst>
          </p:cNvPr>
          <p:cNvSpPr txBox="1"/>
          <p:nvPr/>
        </p:nvSpPr>
        <p:spPr>
          <a:xfrm>
            <a:off x="1012372" y="2220685"/>
            <a:ext cx="8665028"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0D2D"/>
                </a:solidFill>
              </a:rPr>
              <a:t>#1: Reduce CO</a:t>
            </a:r>
            <a:r>
              <a:rPr lang="en-US" sz="2400" b="1" baseline="-25000" dirty="0">
                <a:solidFill>
                  <a:srgbClr val="000D2D"/>
                </a:solidFill>
              </a:rPr>
              <a:t>2</a:t>
            </a:r>
            <a:r>
              <a:rPr lang="en-US" sz="2400" b="1" dirty="0">
                <a:solidFill>
                  <a:srgbClr val="000D2D"/>
                </a:solidFill>
              </a:rPr>
              <a:t> and greenhouse gas emissions</a:t>
            </a:r>
            <a:br>
              <a:rPr lang="en-US" sz="2400" dirty="0"/>
            </a:br>
            <a:br>
              <a:rPr lang="en-US" sz="2400" dirty="0"/>
            </a:br>
            <a:r>
              <a:rPr lang="en-US" dirty="0">
                <a:solidFill>
                  <a:srgbClr val="000D2D"/>
                </a:solidFill>
              </a:rPr>
              <a:t>Carbon management can reduce the amount of CO</a:t>
            </a:r>
            <a:r>
              <a:rPr lang="en-US" baseline="-25000" dirty="0">
                <a:solidFill>
                  <a:srgbClr val="000D2D"/>
                </a:solidFill>
              </a:rPr>
              <a:t>2</a:t>
            </a:r>
            <a:r>
              <a:rPr lang="en-US" dirty="0">
                <a:solidFill>
                  <a:srgbClr val="000D2D"/>
                </a:solidFill>
              </a:rPr>
              <a:t> and other greenhouse gases that are released into the atmosphere, which can </a:t>
            </a:r>
            <a:r>
              <a:rPr lang="en-US" b="1" dirty="0">
                <a:solidFill>
                  <a:srgbClr val="000D2D"/>
                </a:solidFill>
              </a:rPr>
              <a:t>help mitigate the impacts of climate change</a:t>
            </a:r>
            <a:r>
              <a:rPr lang="en-US" dirty="0">
                <a:solidFill>
                  <a:srgbClr val="000D2D"/>
                </a:solidFill>
              </a:rPr>
              <a:t>. </a:t>
            </a:r>
          </a:p>
          <a:p>
            <a:endParaRPr lang="en-US" dirty="0">
              <a:solidFill>
                <a:srgbClr val="000D2D"/>
              </a:solidFill>
            </a:endParaRPr>
          </a:p>
          <a:p>
            <a:r>
              <a:rPr lang="en-US" dirty="0">
                <a:solidFill>
                  <a:srgbClr val="000D2D"/>
                </a:solidFill>
              </a:rPr>
              <a:t>Carbon management technologies can </a:t>
            </a:r>
            <a:r>
              <a:rPr lang="en-US" b="1" dirty="0">
                <a:solidFill>
                  <a:srgbClr val="000D2D"/>
                </a:solidFill>
              </a:rPr>
              <a:t>capture more than 90 percent of CO</a:t>
            </a:r>
            <a:r>
              <a:rPr lang="en-US" sz="1200" b="1" baseline="-25000" dirty="0">
                <a:solidFill>
                  <a:srgbClr val="000D2D"/>
                </a:solidFill>
              </a:rPr>
              <a:t>2</a:t>
            </a:r>
            <a:r>
              <a:rPr lang="en-US" b="1" dirty="0">
                <a:solidFill>
                  <a:srgbClr val="000D2D"/>
                </a:solidFill>
              </a:rPr>
              <a:t> emissions from power plants and industrial facilities</a:t>
            </a:r>
            <a:r>
              <a:rPr lang="en-US" dirty="0">
                <a:solidFill>
                  <a:srgbClr val="000D2D"/>
                </a:solidFill>
              </a:rPr>
              <a:t>. By capturing CO</a:t>
            </a:r>
            <a:r>
              <a:rPr lang="en-US" sz="1200" baseline="-25000" dirty="0">
                <a:solidFill>
                  <a:srgbClr val="000D2D"/>
                </a:solidFill>
              </a:rPr>
              <a:t>2</a:t>
            </a:r>
            <a:r>
              <a:rPr lang="en-US" dirty="0">
                <a:solidFill>
                  <a:srgbClr val="000D2D"/>
                </a:solidFill>
              </a:rPr>
              <a:t> emissions from these facilities and storing them in geological formations, carbon management can </a:t>
            </a:r>
            <a:r>
              <a:rPr lang="en-US" b="1" dirty="0">
                <a:solidFill>
                  <a:srgbClr val="000D2D"/>
                </a:solidFill>
              </a:rPr>
              <a:t>prevent millions of tons of CO</a:t>
            </a:r>
            <a:r>
              <a:rPr lang="en-US" sz="1200" b="1" baseline="-25000" dirty="0">
                <a:solidFill>
                  <a:srgbClr val="000D2D"/>
                </a:solidFill>
              </a:rPr>
              <a:t>2</a:t>
            </a:r>
            <a:r>
              <a:rPr lang="en-US" b="1" dirty="0">
                <a:solidFill>
                  <a:srgbClr val="000D2D"/>
                </a:solidFill>
              </a:rPr>
              <a:t> from entering the atmosphere each year</a:t>
            </a:r>
            <a:r>
              <a:rPr lang="en-US" dirty="0">
                <a:solidFill>
                  <a:srgbClr val="000D2D"/>
                </a:solidFill>
              </a:rPr>
              <a:t>.</a:t>
            </a:r>
            <a:endParaRPr lang="en-US" dirty="0"/>
          </a:p>
          <a:p>
            <a:pPr marL="285750" indent="-285750">
              <a:buFont typeface="Arial"/>
              <a:buChar char="•"/>
            </a:pPr>
            <a:endParaRPr lang="en-US" dirty="0"/>
          </a:p>
          <a:p>
            <a:pPr marL="285750" indent="-285750">
              <a:buFont typeface="Arial"/>
              <a:buChar char="•"/>
            </a:pPr>
            <a:endParaRPr lang="en-US" dirty="0"/>
          </a:p>
        </p:txBody>
      </p:sp>
    </p:spTree>
    <p:extLst>
      <p:ext uri="{BB962C8B-B14F-4D97-AF65-F5344CB8AC3E}">
        <p14:creationId xmlns:p14="http://schemas.microsoft.com/office/powerpoint/2010/main" val="1011453898"/>
      </p:ext>
    </p:extLst>
  </p:cSld>
  <p:clrMapOvr>
    <a:masterClrMapping/>
  </p:clrMapOvr>
</p:sld>
</file>

<file path=ppt/theme/theme1.xml><?xml version="1.0" encoding="utf-8"?>
<a:theme xmlns:a="http://schemas.openxmlformats.org/drawingml/2006/main" name="Office Theme">
  <a:themeElements>
    <a:clrScheme name="Carbon Action Alliance">
      <a:dk1>
        <a:srgbClr val="000D2D"/>
      </a:dk1>
      <a:lt1>
        <a:srgbClr val="E6F5F0"/>
      </a:lt1>
      <a:dk2>
        <a:srgbClr val="000D2D"/>
      </a:dk2>
      <a:lt2>
        <a:srgbClr val="FFFFFF"/>
      </a:lt2>
      <a:accent1>
        <a:srgbClr val="0095A9"/>
      </a:accent1>
      <a:accent2>
        <a:srgbClr val="D8A217"/>
      </a:accent2>
      <a:accent3>
        <a:srgbClr val="A5A5A5"/>
      </a:accent3>
      <a:accent4>
        <a:srgbClr val="FFC000"/>
      </a:accent4>
      <a:accent5>
        <a:srgbClr val="5B9BD5"/>
      </a:accent5>
      <a:accent6>
        <a:srgbClr val="70AD47"/>
      </a:accent6>
      <a:hlink>
        <a:srgbClr val="0563C1"/>
      </a:hlink>
      <a:folHlink>
        <a:srgbClr val="954F72"/>
      </a:folHlink>
    </a:clrScheme>
    <a:fontScheme name="Carbon Action Alliance">
      <a:majorFont>
        <a:latin typeface="FormaDJRText Medium"/>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0D19167BB0B944A3DE4CBDFFB02E6A" ma:contentTypeVersion="19" ma:contentTypeDescription="Create a new document." ma:contentTypeScope="" ma:versionID="d4521127add5b5530b0a6fe5e3c09825">
  <xsd:schema xmlns:xsd="http://www.w3.org/2001/XMLSchema" xmlns:xs="http://www.w3.org/2001/XMLSchema" xmlns:p="http://schemas.microsoft.com/office/2006/metadata/properties" xmlns:ns2="6ae6d55c-f666-4d71-919f-0240332f709d" xmlns:ns3="b5dbb929-7485-4002-acad-c89a09a4bd0e" targetNamespace="http://schemas.microsoft.com/office/2006/metadata/properties" ma:root="true" ma:fieldsID="54b08097c00262a82e02a31d8a0cc2bc" ns2:_="" ns3:_="">
    <xsd:import namespace="6ae6d55c-f666-4d71-919f-0240332f709d"/>
    <xsd:import namespace="b5dbb929-7485-4002-acad-c89a09a4bd0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2:TaxCatchAll" minOccurs="0"/>
                <xsd:element ref="ns3:MediaServiceOCR" minOccurs="0"/>
                <xsd:element ref="ns3:MediaServiceGenerationTime" minOccurs="0"/>
                <xsd:element ref="ns3:MediaServiceEventHashCode" minOccurs="0"/>
                <xsd:element ref="ns3:lcf76f155ced4ddcb4097134ff3c332f" minOccurs="0"/>
                <xsd:element ref="ns3:MediaServiceDateTaken" minOccurs="0"/>
                <xsd:element ref="ns3:MediaServiceLocation" minOccurs="0"/>
                <xsd:element ref="ns3:MediaServiceObjectDetectorVersion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e6d55c-f666-4d71-919f-0240332f709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2a13b8de-fa74-49f9-9d4f-975c3f3572d5}" ma:internalName="TaxCatchAll" ma:showField="CatchAllData" ma:web="6ae6d55c-f666-4d71-919f-0240332f709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5dbb929-7485-4002-acad-c89a09a4bd0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f15b2c4-aec3-45fb-a04f-cd626e989156"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5dbb929-7485-4002-acad-c89a09a4bd0e">
      <Terms xmlns="http://schemas.microsoft.com/office/infopath/2007/PartnerControls"/>
    </lcf76f155ced4ddcb4097134ff3c332f>
    <TaxCatchAll xmlns="6ae6d55c-f666-4d71-919f-0240332f709d" xsi:nil="true"/>
    <SharedWithUsers xmlns="6ae6d55c-f666-4d71-919f-0240332f709d">
      <UserInfo>
        <DisplayName>Bridget Callaghan</DisplayName>
        <AccountId>45</AccountId>
        <AccountType/>
      </UserInfo>
      <UserInfo>
        <DisplayName>Ryan Kammer</DisplayName>
        <AccountId>43</AccountId>
        <AccountType/>
      </UserInfo>
    </SharedWithUsers>
  </documentManagement>
</p:properties>
</file>

<file path=customXml/itemProps1.xml><?xml version="1.0" encoding="utf-8"?>
<ds:datastoreItem xmlns:ds="http://schemas.openxmlformats.org/officeDocument/2006/customXml" ds:itemID="{D964189F-A969-4E33-97FE-A6A10C87D2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e6d55c-f666-4d71-919f-0240332f709d"/>
    <ds:schemaRef ds:uri="b5dbb929-7485-4002-acad-c89a09a4bd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A6B164-9CE3-4B12-B54A-B8349156A968}">
  <ds:schemaRefs>
    <ds:schemaRef ds:uri="http://schemas.microsoft.com/sharepoint/v3/contenttype/forms"/>
  </ds:schemaRefs>
</ds:datastoreItem>
</file>

<file path=customXml/itemProps3.xml><?xml version="1.0" encoding="utf-8"?>
<ds:datastoreItem xmlns:ds="http://schemas.openxmlformats.org/officeDocument/2006/customXml" ds:itemID="{728EFF59-8715-4942-BED7-BE7C19B6C763}">
  <ds:schemaRefs>
    <ds:schemaRef ds:uri="http://purl.org/dc/elements/1.1/"/>
    <ds:schemaRef ds:uri="http://schemas.microsoft.com/office/2006/documentManagement/types"/>
    <ds:schemaRef ds:uri="http://schemas.microsoft.com/office/2006/metadata/properties"/>
    <ds:schemaRef ds:uri="http://purl.org/dc/dcmitype/"/>
    <ds:schemaRef ds:uri="6ae6d55c-f666-4d71-919f-0240332f709d"/>
    <ds:schemaRef ds:uri="http://purl.org/dc/terms/"/>
    <ds:schemaRef ds:uri="http://schemas.microsoft.com/office/infopath/2007/PartnerControls"/>
    <ds:schemaRef ds:uri="http://schemas.openxmlformats.org/package/2006/metadata/core-properties"/>
    <ds:schemaRef ds:uri="b5dbb929-7485-4002-acad-c89a09a4bd0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48</TotalTime>
  <Words>1420</Words>
  <Application>Microsoft Office PowerPoint</Application>
  <PresentationFormat>Widescreen</PresentationFormat>
  <Paragraphs>111</Paragraphs>
  <Slides>14</Slides>
  <Notes>12</Notes>
  <HiddenSlides>1</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Ryan Kammer</cp:lastModifiedBy>
  <cp:revision>614</cp:revision>
  <dcterms:created xsi:type="dcterms:W3CDTF">2024-04-09T17:27:07Z</dcterms:created>
  <dcterms:modified xsi:type="dcterms:W3CDTF">2024-05-04T17:12:43Z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0x010100CE0D19167BB0B944A3DE4CBDFFB02E6A</vt:lpwstr>
  </property>
  <property fmtid="{D5CDD505-2E9C-101B-9397-08002B2CF9AE}" pid="3" name="MediaServiceImageTags">
    <vt:lpwstr/>
  </property>
</Properties>
</file>